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9" r:id="rId4"/>
  </p:sldMasterIdLst>
  <p:notesMasterIdLst>
    <p:notesMasterId r:id="rId14"/>
  </p:notesMasterIdLst>
  <p:handoutMasterIdLst>
    <p:handoutMasterId r:id="rId15"/>
  </p:handoutMasterIdLst>
  <p:sldIdLst>
    <p:sldId id="256" r:id="rId5"/>
    <p:sldId id="265" r:id="rId6"/>
    <p:sldId id="258" r:id="rId7"/>
    <p:sldId id="259" r:id="rId8"/>
    <p:sldId id="266" r:id="rId9"/>
    <p:sldId id="270" r:id="rId10"/>
    <p:sldId id="272" r:id="rId11"/>
    <p:sldId id="263" r:id="rId12"/>
    <p:sldId id="273" r:id="rId13"/>
  </p:sldIdLst>
  <p:sldSz cx="9144000" cy="6858000" type="screen4x3"/>
  <p:notesSz cx="6985000" cy="9283700"/>
  <p:defaultTextStyle>
    <a:defPPr>
      <a:defRPr lang="en-US"/>
    </a:defPPr>
    <a:lvl1pPr algn="l" rtl="0" fontAlgn="base">
      <a:spcBef>
        <a:spcPct val="0"/>
      </a:spcBef>
      <a:spcAft>
        <a:spcPct val="0"/>
      </a:spcAft>
      <a:defRPr b="1" kern="1200">
        <a:solidFill>
          <a:schemeClr val="tx1"/>
        </a:solidFill>
        <a:latin typeface="Arial" charset="0"/>
        <a:ea typeface="+mn-ea"/>
        <a:cs typeface="+mn-cs"/>
      </a:defRPr>
    </a:lvl1pPr>
    <a:lvl2pPr marL="457200" algn="l" rtl="0" fontAlgn="base">
      <a:spcBef>
        <a:spcPct val="0"/>
      </a:spcBef>
      <a:spcAft>
        <a:spcPct val="0"/>
      </a:spcAft>
      <a:defRPr b="1" kern="1200">
        <a:solidFill>
          <a:schemeClr val="tx1"/>
        </a:solidFill>
        <a:latin typeface="Arial" charset="0"/>
        <a:ea typeface="+mn-ea"/>
        <a:cs typeface="+mn-cs"/>
      </a:defRPr>
    </a:lvl2pPr>
    <a:lvl3pPr marL="914400" algn="l" rtl="0" fontAlgn="base">
      <a:spcBef>
        <a:spcPct val="0"/>
      </a:spcBef>
      <a:spcAft>
        <a:spcPct val="0"/>
      </a:spcAft>
      <a:defRPr b="1" kern="1200">
        <a:solidFill>
          <a:schemeClr val="tx1"/>
        </a:solidFill>
        <a:latin typeface="Arial" charset="0"/>
        <a:ea typeface="+mn-ea"/>
        <a:cs typeface="+mn-cs"/>
      </a:defRPr>
    </a:lvl3pPr>
    <a:lvl4pPr marL="1371600" algn="l" rtl="0" fontAlgn="base">
      <a:spcBef>
        <a:spcPct val="0"/>
      </a:spcBef>
      <a:spcAft>
        <a:spcPct val="0"/>
      </a:spcAft>
      <a:defRPr b="1" kern="1200">
        <a:solidFill>
          <a:schemeClr val="tx1"/>
        </a:solidFill>
        <a:latin typeface="Arial" charset="0"/>
        <a:ea typeface="+mn-ea"/>
        <a:cs typeface="+mn-cs"/>
      </a:defRPr>
    </a:lvl4pPr>
    <a:lvl5pPr marL="1828800" algn="l" rtl="0" fontAlgn="base">
      <a:spcBef>
        <a:spcPct val="0"/>
      </a:spcBef>
      <a:spcAft>
        <a:spcPct val="0"/>
      </a:spcAft>
      <a:defRPr b="1" kern="1200">
        <a:solidFill>
          <a:schemeClr val="tx1"/>
        </a:solidFill>
        <a:latin typeface="Arial" charset="0"/>
        <a:ea typeface="+mn-ea"/>
        <a:cs typeface="+mn-cs"/>
      </a:defRPr>
    </a:lvl5pPr>
    <a:lvl6pPr marL="2286000" algn="l" defTabSz="914400" rtl="0" eaLnBrk="1" latinLnBrk="0" hangingPunct="1">
      <a:defRPr b="1" kern="1200">
        <a:solidFill>
          <a:schemeClr val="tx1"/>
        </a:solidFill>
        <a:latin typeface="Arial" charset="0"/>
        <a:ea typeface="+mn-ea"/>
        <a:cs typeface="+mn-cs"/>
      </a:defRPr>
    </a:lvl6pPr>
    <a:lvl7pPr marL="2743200" algn="l" defTabSz="914400" rtl="0" eaLnBrk="1" latinLnBrk="0" hangingPunct="1">
      <a:defRPr b="1" kern="1200">
        <a:solidFill>
          <a:schemeClr val="tx1"/>
        </a:solidFill>
        <a:latin typeface="Arial" charset="0"/>
        <a:ea typeface="+mn-ea"/>
        <a:cs typeface="+mn-cs"/>
      </a:defRPr>
    </a:lvl7pPr>
    <a:lvl8pPr marL="3200400" algn="l" defTabSz="914400" rtl="0" eaLnBrk="1" latinLnBrk="0" hangingPunct="1">
      <a:defRPr b="1" kern="1200">
        <a:solidFill>
          <a:schemeClr val="tx1"/>
        </a:solidFill>
        <a:latin typeface="Arial" charset="0"/>
        <a:ea typeface="+mn-ea"/>
        <a:cs typeface="+mn-cs"/>
      </a:defRPr>
    </a:lvl8pPr>
    <a:lvl9pPr marL="3657600" algn="l" defTabSz="914400" rtl="0" eaLnBrk="1" latinLnBrk="0" hangingPunct="1">
      <a:defRPr b="1" kern="1200">
        <a:solidFill>
          <a:schemeClr val="tx1"/>
        </a:solidFill>
        <a:latin typeface="Arial" charset="0"/>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dhaynes" initials="djh" lastIdx="0"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FFDE75"/>
    <a:srgbClr val="C06000"/>
    <a:srgbClr val="DFECD8"/>
    <a:srgbClr val="C5DDB9"/>
    <a:srgbClr val="FFDBB7"/>
    <a:srgbClr val="8FC7FF"/>
    <a:srgbClr val="C1E0FF"/>
    <a:srgbClr val="DEC8E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 styleId="{16D9F66E-5EB9-4882-86FB-DCBF35E3C3E4}" styleName="Medium Style 4 - Accent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577" autoAdjust="0"/>
    <p:restoredTop sz="82000" autoAdjust="0"/>
  </p:normalViewPr>
  <p:slideViewPr>
    <p:cSldViewPr snapToGrid="0">
      <p:cViewPr>
        <p:scale>
          <a:sx n="75" d="100"/>
          <a:sy n="75" d="100"/>
        </p:scale>
        <p:origin x="-1722" y="-102"/>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notesViewPr>
    <p:cSldViewPr snapToGrid="0">
      <p:cViewPr varScale="1">
        <p:scale>
          <a:sx n="66" d="100"/>
          <a:sy n="66" d="100"/>
        </p:scale>
        <p:origin x="0" y="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commentAuthors" Target="commentAuthors.xml"/><Relationship Id="rId20"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handoutMaster" Target="handoutMasters/handoutMaster1.xml"/><Relationship Id="rId10" Type="http://schemas.openxmlformats.org/officeDocument/2006/relationships/slide" Target="slides/slide6.xml"/><Relationship Id="rId19"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4" name="Rectangle 2"/>
          <p:cNvSpPr>
            <a:spLocks noGrp="1" noChangeArrowheads="1"/>
          </p:cNvSpPr>
          <p:nvPr>
            <p:ph type="hdr" sz="quarter"/>
          </p:nvPr>
        </p:nvSpPr>
        <p:spPr bwMode="auto">
          <a:xfrm>
            <a:off x="0" y="0"/>
            <a:ext cx="3027363" cy="465138"/>
          </a:xfrm>
          <a:prstGeom prst="rect">
            <a:avLst/>
          </a:prstGeom>
          <a:noFill/>
          <a:ln w="9525">
            <a:noFill/>
            <a:miter lim="800000"/>
            <a:headEnd/>
            <a:tailEnd/>
          </a:ln>
          <a:effectLst/>
        </p:spPr>
        <p:txBody>
          <a:bodyPr vert="horz" wrap="square" lIns="92879" tIns="46440" rIns="92879" bIns="46440" numCol="1" anchor="t" anchorCtr="0" compatLnSpc="1">
            <a:prstTxWarp prst="textNoShape">
              <a:avLst/>
            </a:prstTxWarp>
          </a:bodyPr>
          <a:lstStyle>
            <a:lvl1pPr algn="l" eaLnBrk="1" hangingPunct="1">
              <a:lnSpc>
                <a:spcPct val="100000"/>
              </a:lnSpc>
              <a:spcAft>
                <a:spcPct val="0"/>
              </a:spcAft>
              <a:buClrTx/>
              <a:defRPr sz="1200" b="0">
                <a:latin typeface="Arial" charset="0"/>
              </a:defRPr>
            </a:lvl1pPr>
          </a:lstStyle>
          <a:p>
            <a:pPr>
              <a:defRPr/>
            </a:pPr>
            <a:endParaRPr lang="en-US" dirty="0"/>
          </a:p>
        </p:txBody>
      </p:sp>
      <p:sp>
        <p:nvSpPr>
          <p:cNvPr id="18435" name="Rectangle 3"/>
          <p:cNvSpPr>
            <a:spLocks noGrp="1" noChangeArrowheads="1"/>
          </p:cNvSpPr>
          <p:nvPr>
            <p:ph type="dt" sz="quarter" idx="1"/>
          </p:nvPr>
        </p:nvSpPr>
        <p:spPr bwMode="auto">
          <a:xfrm>
            <a:off x="3956050" y="0"/>
            <a:ext cx="3027363" cy="465138"/>
          </a:xfrm>
          <a:prstGeom prst="rect">
            <a:avLst/>
          </a:prstGeom>
          <a:noFill/>
          <a:ln w="9525">
            <a:noFill/>
            <a:miter lim="800000"/>
            <a:headEnd/>
            <a:tailEnd/>
          </a:ln>
          <a:effectLst/>
        </p:spPr>
        <p:txBody>
          <a:bodyPr vert="horz" wrap="square" lIns="92879" tIns="46440" rIns="92879" bIns="46440" numCol="1" anchor="t" anchorCtr="0" compatLnSpc="1">
            <a:prstTxWarp prst="textNoShape">
              <a:avLst/>
            </a:prstTxWarp>
          </a:bodyPr>
          <a:lstStyle>
            <a:lvl1pPr algn="r" eaLnBrk="1" hangingPunct="1">
              <a:lnSpc>
                <a:spcPct val="100000"/>
              </a:lnSpc>
              <a:spcAft>
                <a:spcPct val="0"/>
              </a:spcAft>
              <a:buClrTx/>
              <a:defRPr sz="1200" b="0">
                <a:latin typeface="Arial" charset="0"/>
              </a:defRPr>
            </a:lvl1pPr>
          </a:lstStyle>
          <a:p>
            <a:pPr>
              <a:defRPr/>
            </a:pPr>
            <a:endParaRPr lang="en-US" dirty="0"/>
          </a:p>
        </p:txBody>
      </p:sp>
      <p:sp>
        <p:nvSpPr>
          <p:cNvPr id="18436" name="Rectangle 4"/>
          <p:cNvSpPr>
            <a:spLocks noGrp="1" noChangeArrowheads="1"/>
          </p:cNvSpPr>
          <p:nvPr>
            <p:ph type="ftr" sz="quarter" idx="2"/>
          </p:nvPr>
        </p:nvSpPr>
        <p:spPr bwMode="auto">
          <a:xfrm>
            <a:off x="0" y="8816975"/>
            <a:ext cx="3027363" cy="465138"/>
          </a:xfrm>
          <a:prstGeom prst="rect">
            <a:avLst/>
          </a:prstGeom>
          <a:noFill/>
          <a:ln w="9525">
            <a:noFill/>
            <a:miter lim="800000"/>
            <a:headEnd/>
            <a:tailEnd/>
          </a:ln>
          <a:effectLst/>
        </p:spPr>
        <p:txBody>
          <a:bodyPr vert="horz" wrap="square" lIns="92879" tIns="46440" rIns="92879" bIns="46440" numCol="1" anchor="b" anchorCtr="0" compatLnSpc="1">
            <a:prstTxWarp prst="textNoShape">
              <a:avLst/>
            </a:prstTxWarp>
          </a:bodyPr>
          <a:lstStyle>
            <a:lvl1pPr algn="l" eaLnBrk="1" hangingPunct="1">
              <a:lnSpc>
                <a:spcPct val="100000"/>
              </a:lnSpc>
              <a:spcAft>
                <a:spcPct val="0"/>
              </a:spcAft>
              <a:buClrTx/>
              <a:defRPr sz="1200" b="0">
                <a:latin typeface="Arial" charset="0"/>
              </a:defRPr>
            </a:lvl1pPr>
          </a:lstStyle>
          <a:p>
            <a:pPr>
              <a:defRPr/>
            </a:pPr>
            <a:endParaRPr lang="en-US" dirty="0"/>
          </a:p>
        </p:txBody>
      </p:sp>
      <p:sp>
        <p:nvSpPr>
          <p:cNvPr id="18437" name="Rectangle 5"/>
          <p:cNvSpPr>
            <a:spLocks noGrp="1" noChangeArrowheads="1"/>
          </p:cNvSpPr>
          <p:nvPr>
            <p:ph type="sldNum" sz="quarter" idx="3"/>
          </p:nvPr>
        </p:nvSpPr>
        <p:spPr bwMode="auto">
          <a:xfrm>
            <a:off x="3956050" y="8816975"/>
            <a:ext cx="3027363" cy="465138"/>
          </a:xfrm>
          <a:prstGeom prst="rect">
            <a:avLst/>
          </a:prstGeom>
          <a:noFill/>
          <a:ln w="9525">
            <a:noFill/>
            <a:miter lim="800000"/>
            <a:headEnd/>
            <a:tailEnd/>
          </a:ln>
          <a:effectLst/>
        </p:spPr>
        <p:txBody>
          <a:bodyPr vert="horz" wrap="square" lIns="92879" tIns="46440" rIns="92879" bIns="46440" numCol="1" anchor="b" anchorCtr="0" compatLnSpc="1">
            <a:prstTxWarp prst="textNoShape">
              <a:avLst/>
            </a:prstTxWarp>
          </a:bodyPr>
          <a:lstStyle>
            <a:lvl1pPr algn="r" eaLnBrk="1" hangingPunct="1">
              <a:lnSpc>
                <a:spcPct val="100000"/>
              </a:lnSpc>
              <a:spcAft>
                <a:spcPct val="0"/>
              </a:spcAft>
              <a:buClrTx/>
              <a:defRPr sz="1200" b="0">
                <a:latin typeface="Arial" charset="0"/>
              </a:defRPr>
            </a:lvl1pPr>
          </a:lstStyle>
          <a:p>
            <a:pPr>
              <a:defRPr/>
            </a:pPr>
            <a:fld id="{F1A95257-001A-4F8A-A789-17FE7A71464E}" type="slidenum">
              <a:rPr lang="en-US"/>
              <a:pPr>
                <a:defRPr/>
              </a:pPr>
              <a:t>‹#›</a:t>
            </a:fld>
            <a:endParaRPr lang="en-US" dirty="0"/>
          </a:p>
        </p:txBody>
      </p:sp>
    </p:spTree>
    <p:extLst>
      <p:ext uri="{BB962C8B-B14F-4D97-AF65-F5344CB8AC3E}">
        <p14:creationId xmlns:p14="http://schemas.microsoft.com/office/powerpoint/2010/main" val="2246787851"/>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4" name="Rectangle 2"/>
          <p:cNvSpPr>
            <a:spLocks noGrp="1" noChangeArrowheads="1"/>
          </p:cNvSpPr>
          <p:nvPr>
            <p:ph type="hdr" sz="quarter"/>
          </p:nvPr>
        </p:nvSpPr>
        <p:spPr bwMode="auto">
          <a:xfrm>
            <a:off x="0" y="0"/>
            <a:ext cx="3027363" cy="465138"/>
          </a:xfrm>
          <a:prstGeom prst="rect">
            <a:avLst/>
          </a:prstGeom>
          <a:noFill/>
          <a:ln w="9525">
            <a:noFill/>
            <a:miter lim="800000"/>
            <a:headEnd/>
            <a:tailEnd/>
          </a:ln>
          <a:effectLst/>
        </p:spPr>
        <p:txBody>
          <a:bodyPr vert="horz" wrap="square" lIns="92879" tIns="46440" rIns="92879" bIns="46440" numCol="1" anchor="t" anchorCtr="0" compatLnSpc="1">
            <a:prstTxWarp prst="textNoShape">
              <a:avLst/>
            </a:prstTxWarp>
          </a:bodyPr>
          <a:lstStyle>
            <a:lvl1pPr algn="l" eaLnBrk="1" hangingPunct="1">
              <a:lnSpc>
                <a:spcPct val="100000"/>
              </a:lnSpc>
              <a:spcAft>
                <a:spcPct val="0"/>
              </a:spcAft>
              <a:buClrTx/>
              <a:defRPr sz="1200" b="0">
                <a:latin typeface="Arial" charset="0"/>
              </a:defRPr>
            </a:lvl1pPr>
          </a:lstStyle>
          <a:p>
            <a:pPr>
              <a:defRPr/>
            </a:pPr>
            <a:endParaRPr lang="en-US" dirty="0"/>
          </a:p>
        </p:txBody>
      </p:sp>
      <p:sp>
        <p:nvSpPr>
          <p:cNvPr id="8195" name="Rectangle 3"/>
          <p:cNvSpPr>
            <a:spLocks noGrp="1" noChangeArrowheads="1"/>
          </p:cNvSpPr>
          <p:nvPr>
            <p:ph type="dt" idx="1"/>
          </p:nvPr>
        </p:nvSpPr>
        <p:spPr bwMode="auto">
          <a:xfrm>
            <a:off x="3956050" y="0"/>
            <a:ext cx="3027363" cy="465138"/>
          </a:xfrm>
          <a:prstGeom prst="rect">
            <a:avLst/>
          </a:prstGeom>
          <a:noFill/>
          <a:ln w="9525">
            <a:noFill/>
            <a:miter lim="800000"/>
            <a:headEnd/>
            <a:tailEnd/>
          </a:ln>
          <a:effectLst/>
        </p:spPr>
        <p:txBody>
          <a:bodyPr vert="horz" wrap="square" lIns="92879" tIns="46440" rIns="92879" bIns="46440" numCol="1" anchor="t" anchorCtr="0" compatLnSpc="1">
            <a:prstTxWarp prst="textNoShape">
              <a:avLst/>
            </a:prstTxWarp>
          </a:bodyPr>
          <a:lstStyle>
            <a:lvl1pPr algn="r" eaLnBrk="1" hangingPunct="1">
              <a:lnSpc>
                <a:spcPct val="100000"/>
              </a:lnSpc>
              <a:spcAft>
                <a:spcPct val="0"/>
              </a:spcAft>
              <a:buClrTx/>
              <a:defRPr sz="1200" b="0">
                <a:latin typeface="Arial" charset="0"/>
              </a:defRPr>
            </a:lvl1pPr>
          </a:lstStyle>
          <a:p>
            <a:pPr>
              <a:defRPr/>
            </a:pPr>
            <a:endParaRPr lang="en-US" dirty="0"/>
          </a:p>
        </p:txBody>
      </p:sp>
      <p:sp>
        <p:nvSpPr>
          <p:cNvPr id="6148" name="Rectangle 4"/>
          <p:cNvSpPr>
            <a:spLocks noGrp="1" noRot="1" noChangeAspect="1" noChangeArrowheads="1" noTextEdit="1"/>
          </p:cNvSpPr>
          <p:nvPr>
            <p:ph type="sldImg" idx="2"/>
          </p:nvPr>
        </p:nvSpPr>
        <p:spPr bwMode="auto">
          <a:xfrm>
            <a:off x="1171575" y="695325"/>
            <a:ext cx="4641850" cy="3481388"/>
          </a:xfrm>
          <a:prstGeom prst="rect">
            <a:avLst/>
          </a:prstGeom>
          <a:noFill/>
          <a:ln w="9525">
            <a:solidFill>
              <a:srgbClr val="000000"/>
            </a:solidFill>
            <a:miter lim="800000"/>
            <a:headEnd/>
            <a:tailEnd/>
          </a:ln>
        </p:spPr>
      </p:sp>
      <p:sp>
        <p:nvSpPr>
          <p:cNvPr id="8197" name="Rectangle 5"/>
          <p:cNvSpPr>
            <a:spLocks noGrp="1" noChangeArrowheads="1"/>
          </p:cNvSpPr>
          <p:nvPr>
            <p:ph type="body" sz="quarter" idx="3"/>
          </p:nvPr>
        </p:nvSpPr>
        <p:spPr bwMode="auto">
          <a:xfrm>
            <a:off x="698500" y="4410075"/>
            <a:ext cx="5588000" cy="4178300"/>
          </a:xfrm>
          <a:prstGeom prst="rect">
            <a:avLst/>
          </a:prstGeom>
          <a:noFill/>
          <a:ln w="9525">
            <a:noFill/>
            <a:miter lim="800000"/>
            <a:headEnd/>
            <a:tailEnd/>
          </a:ln>
          <a:effectLst/>
        </p:spPr>
        <p:txBody>
          <a:bodyPr vert="horz" wrap="square" lIns="92879" tIns="46440" rIns="92879" bIns="4644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8198" name="Rectangle 6"/>
          <p:cNvSpPr>
            <a:spLocks noGrp="1" noChangeArrowheads="1"/>
          </p:cNvSpPr>
          <p:nvPr>
            <p:ph type="ftr" sz="quarter" idx="4"/>
          </p:nvPr>
        </p:nvSpPr>
        <p:spPr bwMode="auto">
          <a:xfrm>
            <a:off x="0" y="8816975"/>
            <a:ext cx="3027363" cy="465138"/>
          </a:xfrm>
          <a:prstGeom prst="rect">
            <a:avLst/>
          </a:prstGeom>
          <a:noFill/>
          <a:ln w="9525">
            <a:noFill/>
            <a:miter lim="800000"/>
            <a:headEnd/>
            <a:tailEnd/>
          </a:ln>
          <a:effectLst/>
        </p:spPr>
        <p:txBody>
          <a:bodyPr vert="horz" wrap="square" lIns="92879" tIns="46440" rIns="92879" bIns="46440" numCol="1" anchor="b" anchorCtr="0" compatLnSpc="1">
            <a:prstTxWarp prst="textNoShape">
              <a:avLst/>
            </a:prstTxWarp>
          </a:bodyPr>
          <a:lstStyle>
            <a:lvl1pPr algn="l" eaLnBrk="1" hangingPunct="1">
              <a:lnSpc>
                <a:spcPct val="100000"/>
              </a:lnSpc>
              <a:spcAft>
                <a:spcPct val="0"/>
              </a:spcAft>
              <a:buClrTx/>
              <a:defRPr sz="1200" b="0">
                <a:latin typeface="Arial" charset="0"/>
              </a:defRPr>
            </a:lvl1pPr>
          </a:lstStyle>
          <a:p>
            <a:pPr>
              <a:defRPr/>
            </a:pPr>
            <a:endParaRPr lang="en-US" dirty="0"/>
          </a:p>
        </p:txBody>
      </p:sp>
      <p:sp>
        <p:nvSpPr>
          <p:cNvPr id="8199" name="Rectangle 7"/>
          <p:cNvSpPr>
            <a:spLocks noGrp="1" noChangeArrowheads="1"/>
          </p:cNvSpPr>
          <p:nvPr>
            <p:ph type="sldNum" sz="quarter" idx="5"/>
          </p:nvPr>
        </p:nvSpPr>
        <p:spPr bwMode="auto">
          <a:xfrm>
            <a:off x="3956050" y="8816975"/>
            <a:ext cx="3027363" cy="465138"/>
          </a:xfrm>
          <a:prstGeom prst="rect">
            <a:avLst/>
          </a:prstGeom>
          <a:noFill/>
          <a:ln w="9525">
            <a:noFill/>
            <a:miter lim="800000"/>
            <a:headEnd/>
            <a:tailEnd/>
          </a:ln>
          <a:effectLst/>
        </p:spPr>
        <p:txBody>
          <a:bodyPr vert="horz" wrap="square" lIns="92879" tIns="46440" rIns="92879" bIns="46440" numCol="1" anchor="b" anchorCtr="0" compatLnSpc="1">
            <a:prstTxWarp prst="textNoShape">
              <a:avLst/>
            </a:prstTxWarp>
          </a:bodyPr>
          <a:lstStyle>
            <a:lvl1pPr algn="r" eaLnBrk="1" hangingPunct="1">
              <a:lnSpc>
                <a:spcPct val="100000"/>
              </a:lnSpc>
              <a:spcAft>
                <a:spcPct val="0"/>
              </a:spcAft>
              <a:buClrTx/>
              <a:defRPr sz="1200" b="0">
                <a:latin typeface="Arial" charset="0"/>
              </a:defRPr>
            </a:lvl1pPr>
          </a:lstStyle>
          <a:p>
            <a:pPr>
              <a:defRPr/>
            </a:pPr>
            <a:fld id="{999AB7AC-34C0-4BB4-8A61-84B705D5BF97}" type="slidenum">
              <a:rPr lang="en-US"/>
              <a:pPr>
                <a:defRPr/>
              </a:pPr>
              <a:t>‹#›</a:t>
            </a:fld>
            <a:endParaRPr lang="en-US" dirty="0"/>
          </a:p>
        </p:txBody>
      </p:sp>
    </p:spTree>
    <p:extLst>
      <p:ext uri="{BB962C8B-B14F-4D97-AF65-F5344CB8AC3E}">
        <p14:creationId xmlns:p14="http://schemas.microsoft.com/office/powerpoint/2010/main" val="141398578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999AB7AC-34C0-4BB4-8A61-84B705D5BF97}" type="slidenum">
              <a:rPr lang="en-US" smtClean="0"/>
              <a:pPr>
                <a:defRPr/>
              </a:pPr>
              <a:t>2</a:t>
            </a:fld>
            <a:endParaRPr lang="en-US" dirty="0"/>
          </a:p>
        </p:txBody>
      </p:sp>
    </p:spTree>
    <p:extLst>
      <p:ext uri="{BB962C8B-B14F-4D97-AF65-F5344CB8AC3E}">
        <p14:creationId xmlns:p14="http://schemas.microsoft.com/office/powerpoint/2010/main" val="22981826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999AB7AC-34C0-4BB4-8A61-84B705D5BF97}" type="slidenum">
              <a:rPr lang="en-US" smtClean="0"/>
              <a:pPr>
                <a:defRPr/>
              </a:pPr>
              <a:t>4</a:t>
            </a:fld>
            <a:endParaRPr lang="en-US" dirty="0"/>
          </a:p>
        </p:txBody>
      </p:sp>
    </p:spTree>
    <p:extLst>
      <p:ext uri="{BB962C8B-B14F-4D97-AF65-F5344CB8AC3E}">
        <p14:creationId xmlns:p14="http://schemas.microsoft.com/office/powerpoint/2010/main" val="76968144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999AB7AC-34C0-4BB4-8A61-84B705D5BF97}" type="slidenum">
              <a:rPr lang="en-US" smtClean="0"/>
              <a:pPr>
                <a:defRPr/>
              </a:pPr>
              <a:t>5</a:t>
            </a:fld>
            <a:endParaRPr lang="en-US" dirty="0"/>
          </a:p>
        </p:txBody>
      </p:sp>
    </p:spTree>
    <p:extLst>
      <p:ext uri="{BB962C8B-B14F-4D97-AF65-F5344CB8AC3E}">
        <p14:creationId xmlns:p14="http://schemas.microsoft.com/office/powerpoint/2010/main" val="79695635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999AB7AC-34C0-4BB4-8A61-84B705D5BF97}" type="slidenum">
              <a:rPr lang="en-US" smtClean="0"/>
              <a:pPr>
                <a:defRPr/>
              </a:pPr>
              <a:t>6</a:t>
            </a:fld>
            <a:endParaRPr lang="en-US" dirty="0"/>
          </a:p>
        </p:txBody>
      </p:sp>
    </p:spTree>
    <p:extLst>
      <p:ext uri="{BB962C8B-B14F-4D97-AF65-F5344CB8AC3E}">
        <p14:creationId xmlns:p14="http://schemas.microsoft.com/office/powerpoint/2010/main" val="329944111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baseline="0" dirty="0" smtClean="0"/>
          </a:p>
        </p:txBody>
      </p:sp>
      <p:sp>
        <p:nvSpPr>
          <p:cNvPr id="4" name="Slide Number Placeholder 3"/>
          <p:cNvSpPr>
            <a:spLocks noGrp="1"/>
          </p:cNvSpPr>
          <p:nvPr>
            <p:ph type="sldNum" sz="quarter" idx="10"/>
          </p:nvPr>
        </p:nvSpPr>
        <p:spPr/>
        <p:txBody>
          <a:bodyPr/>
          <a:lstStyle/>
          <a:p>
            <a:pPr>
              <a:defRPr/>
            </a:pPr>
            <a:fld id="{999AB7AC-34C0-4BB4-8A61-84B705D5BF97}" type="slidenum">
              <a:rPr lang="en-US" smtClean="0"/>
              <a:pPr>
                <a:defRPr/>
              </a:pPr>
              <a:t>7</a:t>
            </a:fld>
            <a:endParaRPr lang="en-US" dirty="0"/>
          </a:p>
        </p:txBody>
      </p:sp>
    </p:spTree>
    <p:extLst>
      <p:ext uri="{BB962C8B-B14F-4D97-AF65-F5344CB8AC3E}">
        <p14:creationId xmlns:p14="http://schemas.microsoft.com/office/powerpoint/2010/main" val="2062783187"/>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Text Box 34"/>
          <p:cNvSpPr txBox="1">
            <a:spLocks noChangeArrowheads="1"/>
          </p:cNvSpPr>
          <p:nvPr/>
        </p:nvSpPr>
        <p:spPr bwMode="auto">
          <a:xfrm>
            <a:off x="6650491" y="6586305"/>
            <a:ext cx="2314575" cy="200025"/>
          </a:xfrm>
          <a:prstGeom prst="rect">
            <a:avLst/>
          </a:prstGeom>
          <a:noFill/>
          <a:ln w="9525">
            <a:noFill/>
            <a:miter lim="800000"/>
            <a:headEnd/>
            <a:tailEnd/>
          </a:ln>
          <a:effectLst/>
        </p:spPr>
        <p:txBody>
          <a:bodyPr wrap="none">
            <a:spAutoFit/>
          </a:bodyPr>
          <a:lstStyle/>
          <a:p>
            <a:pPr algn="r" eaLnBrk="0" hangingPunct="0">
              <a:defRPr/>
            </a:pPr>
            <a:r>
              <a:rPr lang="en-US" altLang="en-US" sz="700" b="0" dirty="0"/>
              <a:t>© </a:t>
            </a:r>
            <a:r>
              <a:rPr lang="en-US" altLang="en-US" sz="700" b="0" dirty="0" smtClean="0"/>
              <a:t>2011 </a:t>
            </a:r>
            <a:r>
              <a:rPr lang="en-US" altLang="en-US" sz="700" b="0" dirty="0"/>
              <a:t>The MITRE Corporation. All Rights Reserved.</a:t>
            </a:r>
          </a:p>
        </p:txBody>
      </p:sp>
      <p:sp>
        <p:nvSpPr>
          <p:cNvPr id="5" name="Rectangle 2"/>
          <p:cNvSpPr>
            <a:spLocks noChangeArrowheads="1"/>
          </p:cNvSpPr>
          <p:nvPr/>
        </p:nvSpPr>
        <p:spPr bwMode="auto">
          <a:xfrm>
            <a:off x="2020888" y="0"/>
            <a:ext cx="341312" cy="685800"/>
          </a:xfrm>
          <a:prstGeom prst="rect">
            <a:avLst/>
          </a:prstGeom>
          <a:solidFill>
            <a:srgbClr val="FDAA03"/>
          </a:solidFill>
          <a:ln w="9525">
            <a:noFill/>
            <a:miter lim="800000"/>
            <a:headEnd/>
            <a:tailEnd/>
          </a:ln>
          <a:effectLst/>
        </p:spPr>
        <p:txBody>
          <a:bodyPr wrap="none" anchor="ctr"/>
          <a:lstStyle/>
          <a:p>
            <a:pPr algn="ctr" eaLnBrk="0" hangingPunct="0">
              <a:lnSpc>
                <a:spcPts val="2500"/>
              </a:lnSpc>
              <a:spcAft>
                <a:spcPts val="1000"/>
              </a:spcAft>
              <a:buClr>
                <a:srgbClr val="FDAA03"/>
              </a:buClr>
              <a:defRPr/>
            </a:pPr>
            <a:endParaRPr lang="en-US" dirty="0"/>
          </a:p>
        </p:txBody>
      </p:sp>
      <p:sp>
        <p:nvSpPr>
          <p:cNvPr id="6" name="Rectangle 3"/>
          <p:cNvSpPr>
            <a:spLocks noChangeArrowheads="1"/>
          </p:cNvSpPr>
          <p:nvPr/>
        </p:nvSpPr>
        <p:spPr bwMode="auto">
          <a:xfrm>
            <a:off x="2362200" y="0"/>
            <a:ext cx="6781800" cy="990600"/>
          </a:xfrm>
          <a:prstGeom prst="rect">
            <a:avLst/>
          </a:prstGeom>
          <a:solidFill>
            <a:srgbClr val="003399"/>
          </a:solidFill>
          <a:ln w="9525">
            <a:noFill/>
            <a:miter lim="800000"/>
            <a:headEnd/>
            <a:tailEnd/>
          </a:ln>
          <a:effectLst/>
        </p:spPr>
        <p:txBody>
          <a:bodyPr wrap="none" anchor="ctr"/>
          <a:lstStyle/>
          <a:p>
            <a:pPr algn="ctr" eaLnBrk="0" hangingPunct="0">
              <a:lnSpc>
                <a:spcPts val="2500"/>
              </a:lnSpc>
              <a:spcAft>
                <a:spcPts val="1000"/>
              </a:spcAft>
              <a:buClr>
                <a:srgbClr val="FDAA03"/>
              </a:buClr>
              <a:defRPr/>
            </a:pPr>
            <a:endParaRPr lang="en-US" dirty="0"/>
          </a:p>
        </p:txBody>
      </p:sp>
      <p:pic>
        <p:nvPicPr>
          <p:cNvPr id="7" name="Picture 1"/>
          <p:cNvPicPr>
            <a:picLocks noChangeAspect="1" noChangeArrowheads="1"/>
          </p:cNvPicPr>
          <p:nvPr/>
        </p:nvPicPr>
        <p:blipFill>
          <a:blip r:embed="rId2" cstate="print"/>
          <a:srcRect l="6647" t="21141" r="6393" b="10510"/>
          <a:stretch>
            <a:fillRect/>
          </a:stretch>
        </p:blipFill>
        <p:spPr bwMode="auto">
          <a:xfrm>
            <a:off x="35616" y="6333014"/>
            <a:ext cx="2287048" cy="485278"/>
          </a:xfrm>
          <a:prstGeom prst="rect">
            <a:avLst/>
          </a:prstGeom>
          <a:noFill/>
          <a:ln w="9525">
            <a:noFill/>
            <a:miter lim="800000"/>
            <a:headEnd/>
            <a:tailEnd/>
          </a:ln>
        </p:spPr>
      </p:pic>
      <p:sp>
        <p:nvSpPr>
          <p:cNvPr id="9" name="Text Box 34"/>
          <p:cNvSpPr txBox="1">
            <a:spLocks noChangeArrowheads="1"/>
          </p:cNvSpPr>
          <p:nvPr/>
        </p:nvSpPr>
        <p:spPr bwMode="auto">
          <a:xfrm>
            <a:off x="5580516" y="6443430"/>
            <a:ext cx="3403600" cy="200025"/>
          </a:xfrm>
          <a:prstGeom prst="rect">
            <a:avLst/>
          </a:prstGeom>
          <a:noFill/>
          <a:ln w="9525">
            <a:noFill/>
            <a:miter lim="800000"/>
            <a:headEnd/>
            <a:tailEnd/>
          </a:ln>
          <a:effectLst/>
        </p:spPr>
        <p:txBody>
          <a:bodyPr>
            <a:spAutoFit/>
          </a:bodyPr>
          <a:lstStyle/>
          <a:p>
            <a:pPr algn="r" eaLnBrk="0" hangingPunct="0">
              <a:defRPr/>
            </a:pPr>
            <a:r>
              <a:rPr lang="en-US" altLang="en-US" sz="700" b="0" dirty="0"/>
              <a:t>HS SEDI is a trademark of the U.S. Department of Homeland Security.</a:t>
            </a:r>
          </a:p>
        </p:txBody>
      </p:sp>
      <p:sp>
        <p:nvSpPr>
          <p:cNvPr id="5124" name="Rectangle 4"/>
          <p:cNvSpPr>
            <a:spLocks noGrp="1" noChangeArrowheads="1"/>
          </p:cNvSpPr>
          <p:nvPr>
            <p:ph type="subTitle" idx="1"/>
          </p:nvPr>
        </p:nvSpPr>
        <p:spPr>
          <a:xfrm>
            <a:off x="2133600" y="4189413"/>
            <a:ext cx="4602163" cy="763587"/>
          </a:xfrm>
        </p:spPr>
        <p:txBody>
          <a:bodyPr/>
          <a:lstStyle>
            <a:lvl1pPr marL="0" indent="0">
              <a:buFont typeface="Wingdings" pitchFamily="2" charset="2"/>
              <a:buNone/>
              <a:defRPr b="0"/>
            </a:lvl1pPr>
          </a:lstStyle>
          <a:p>
            <a:r>
              <a:rPr lang="en-US" altLang="en-US" smtClean="0"/>
              <a:t>Click to edit Master subtitle style</a:t>
            </a:r>
            <a:endParaRPr lang="en-US" altLang="en-US"/>
          </a:p>
        </p:txBody>
      </p:sp>
      <p:sp>
        <p:nvSpPr>
          <p:cNvPr id="5129" name="Rectangle 9"/>
          <p:cNvSpPr>
            <a:spLocks noGrp="1" noChangeArrowheads="1"/>
          </p:cNvSpPr>
          <p:nvPr>
            <p:ph type="ctrTitle" sz="quarter"/>
          </p:nvPr>
        </p:nvSpPr>
        <p:spPr>
          <a:xfrm>
            <a:off x="2133600" y="2286000"/>
            <a:ext cx="6477000" cy="1143000"/>
          </a:xfrm>
        </p:spPr>
        <p:txBody>
          <a:bodyPr anchor="ctr"/>
          <a:lstStyle>
            <a:lvl1pPr>
              <a:lnSpc>
                <a:spcPts val="4400"/>
              </a:lnSpc>
              <a:defRPr sz="4000">
                <a:solidFill>
                  <a:schemeClr val="tx1"/>
                </a:solidFill>
              </a:defRPr>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Content Placeholder 2"/>
          <p:cNvSpPr>
            <a:spLocks noGrp="1"/>
          </p:cNvSpPr>
          <p:nvPr>
            <p:ph idx="1"/>
          </p:nvPr>
        </p:nvSpPr>
        <p:spPr>
          <a:xfrm>
            <a:off x="688984" y="1101068"/>
            <a:ext cx="7764551" cy="5138670"/>
          </a:xfrm>
        </p:spPr>
        <p:txBody>
          <a:bodyPr/>
          <a:lstStyle>
            <a:lvl1pPr>
              <a:buFont typeface="Arial" pitchFamily="34" charset="0"/>
              <a:buChar char="■"/>
              <a:defRPr/>
            </a:lvl1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p:txBody>
      </p:sp>
      <p:sp>
        <p:nvSpPr>
          <p:cNvPr id="4" name="Slide Number Placeholder 3"/>
          <p:cNvSpPr>
            <a:spLocks noGrp="1"/>
          </p:cNvSpPr>
          <p:nvPr>
            <p:ph type="sldNum" sz="quarter" idx="10"/>
          </p:nvPr>
        </p:nvSpPr>
        <p:spPr/>
        <p:txBody>
          <a:bodyPr/>
          <a:lstStyle>
            <a:lvl1pPr>
              <a:defRPr>
                <a:solidFill>
                  <a:schemeClr val="tx2">
                    <a:lumMod val="75000"/>
                  </a:schemeClr>
                </a:solidFill>
              </a:defRPr>
            </a:lvl1pPr>
          </a:lstStyle>
          <a:p>
            <a:pPr>
              <a:defRPr/>
            </a:pPr>
            <a:fld id="{6464F6AE-368D-472F-961D-11E0AAAF00D8}" type="slidenum">
              <a:rPr lang="en-US"/>
              <a:pPr>
                <a:defRPr/>
              </a:pPr>
              <a:t>‹#›</a:t>
            </a:fld>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lstStyle>
            <a:lvl1pPr algn="l">
              <a:defRPr sz="3200" b="1"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2"/>
          <p:cNvSpPr>
            <a:spLocks noGrp="1" noChangeArrowheads="1"/>
          </p:cNvSpPr>
          <p:nvPr>
            <p:ph type="sldNum" sz="quarter" idx="10"/>
          </p:nvPr>
        </p:nvSpPr>
        <p:spPr>
          <a:ln/>
        </p:spPr>
        <p:txBody>
          <a:bodyPr/>
          <a:lstStyle>
            <a:lvl1pPr>
              <a:defRPr/>
            </a:lvl1pPr>
          </a:lstStyle>
          <a:p>
            <a:pPr>
              <a:defRPr/>
            </a:pPr>
            <a:fld id="{4468EA2A-F4AA-4C00-9A34-B6FC1BD6175D}" type="slidenum">
              <a:rPr lang="en-US"/>
              <a:pPr>
                <a:defRPr/>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60400" y="1295400"/>
            <a:ext cx="3771900" cy="4808538"/>
          </a:xfrm>
        </p:spPr>
        <p:txBody>
          <a:bodyPr/>
          <a:lstStyle>
            <a:lvl1pPr>
              <a:buFont typeface="Arial" pitchFamily="34" charset="0"/>
              <a:buChar char="■"/>
              <a:defRPr sz="2000">
                <a:latin typeface="+mn-lt"/>
              </a:defRPr>
            </a:lvl1pPr>
            <a:lvl2pPr>
              <a:defRPr sz="1800">
                <a:latin typeface="+mn-lt"/>
              </a:defRPr>
            </a:lvl2pPr>
            <a:lvl3pPr>
              <a:buFont typeface="Arial" pitchFamily="34" charset="0"/>
              <a:buChar char="■"/>
              <a:defRPr sz="1600">
                <a:latin typeface="+mn-lt"/>
              </a:defRPr>
            </a:lvl3pPr>
            <a:lvl4pPr>
              <a:defRPr sz="1400">
                <a:solidFill>
                  <a:srgbClr val="FF0000"/>
                </a:solidFill>
                <a:latin typeface="+mn-lt"/>
              </a:defRPr>
            </a:lvl4pPr>
            <a:lvl5pPr>
              <a:defRPr sz="1400">
                <a:latin typeface="Arial" pitchFamily="34" charset="0"/>
              </a:defRPr>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4" name="Content Placeholder 3"/>
          <p:cNvSpPr>
            <a:spLocks noGrp="1"/>
          </p:cNvSpPr>
          <p:nvPr>
            <p:ph sz="half" idx="2"/>
          </p:nvPr>
        </p:nvSpPr>
        <p:spPr>
          <a:xfrm>
            <a:off x="4584700" y="1295400"/>
            <a:ext cx="3771900" cy="4808538"/>
          </a:xfrm>
        </p:spPr>
        <p:txBody>
          <a:bodyPr/>
          <a:lstStyle>
            <a:lvl1pPr>
              <a:defRPr sz="2000">
                <a:latin typeface="+mn-lt"/>
              </a:defRPr>
            </a:lvl1pPr>
            <a:lvl2pPr>
              <a:defRPr sz="1800">
                <a:latin typeface="+mn-lt"/>
              </a:defRPr>
            </a:lvl2pPr>
            <a:lvl3pPr>
              <a:defRPr sz="1600">
                <a:latin typeface="+mn-lt"/>
              </a:defRPr>
            </a:lvl3pPr>
            <a:lvl4pPr>
              <a:defRPr sz="1400">
                <a:solidFill>
                  <a:srgbClr val="FF0000"/>
                </a:solidFill>
                <a:latin typeface="+mn-lt"/>
              </a:defRPr>
            </a:lvl4pPr>
            <a:lvl5pPr>
              <a:defRPr sz="1400">
                <a:latin typeface="Arial" pitchFamily="34" charset="0"/>
              </a:defRPr>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5" name="Rectangle 2"/>
          <p:cNvSpPr>
            <a:spLocks noGrp="1" noChangeArrowheads="1"/>
          </p:cNvSpPr>
          <p:nvPr>
            <p:ph type="sldNum" sz="quarter" idx="10"/>
          </p:nvPr>
        </p:nvSpPr>
        <p:spPr>
          <a:ln/>
        </p:spPr>
        <p:txBody>
          <a:bodyPr/>
          <a:lstStyle>
            <a:lvl1pPr>
              <a:defRPr/>
            </a:lvl1pPr>
          </a:lstStyle>
          <a:p>
            <a:pPr>
              <a:defRPr/>
            </a:pPr>
            <a:fld id="{BB6133BC-B467-4F10-B771-06A20F6CE996}" type="slidenum">
              <a:rPr lang="en-US"/>
              <a:pPr>
                <a:defRPr/>
              </a:pPr>
              <a:t>‹#›</a:t>
            </a:fld>
            <a:endParaRPr lang="en-US" dirty="0"/>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2"/>
          <p:cNvSpPr>
            <a:spLocks noGrp="1" noChangeArrowheads="1"/>
          </p:cNvSpPr>
          <p:nvPr>
            <p:ph type="sldNum" sz="quarter" idx="10"/>
          </p:nvPr>
        </p:nvSpPr>
        <p:spPr>
          <a:ln/>
        </p:spPr>
        <p:txBody>
          <a:bodyPr/>
          <a:lstStyle>
            <a:lvl1pPr>
              <a:defRPr/>
            </a:lvl1pPr>
          </a:lstStyle>
          <a:p>
            <a:pPr>
              <a:defRPr/>
            </a:pPr>
            <a:fld id="{FA05C61B-3F68-430E-8AB1-7B160BB9D61B}" type="slidenum">
              <a:rPr lang="en-US"/>
              <a:pPr>
                <a:defRPr/>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2"/>
          <p:cNvSpPr>
            <a:spLocks noGrp="1" noChangeArrowheads="1"/>
          </p:cNvSpPr>
          <p:nvPr>
            <p:ph type="sldNum" sz="quarter" idx="10"/>
          </p:nvPr>
        </p:nvSpPr>
        <p:spPr>
          <a:ln/>
        </p:spPr>
        <p:txBody>
          <a:bodyPr/>
          <a:lstStyle>
            <a:lvl1pPr>
              <a:defRPr/>
            </a:lvl1pPr>
          </a:lstStyle>
          <a:p>
            <a:pPr>
              <a:defRPr/>
            </a:pPr>
            <a:fld id="{B7C26DF2-F0EA-4D35-8642-0779A8F17290}" type="slidenum">
              <a:rPr lang="en-US"/>
              <a:pPr>
                <a:defRPr/>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sldNum" sz="quarter" idx="4"/>
          </p:nvPr>
        </p:nvSpPr>
        <p:spPr bwMode="auto">
          <a:xfrm>
            <a:off x="8382000" y="6400800"/>
            <a:ext cx="533400" cy="152400"/>
          </a:xfrm>
          <a:prstGeom prst="rect">
            <a:avLst/>
          </a:prstGeom>
          <a:noFill/>
          <a:ln w="9525">
            <a:noFill/>
            <a:miter lim="800000"/>
            <a:headEnd/>
            <a:tailEnd/>
          </a:ln>
          <a:effectLst/>
        </p:spPr>
        <p:txBody>
          <a:bodyPr vert="horz" wrap="none" lIns="92064" tIns="46033" rIns="92064" bIns="46033" numCol="1" anchor="ctr" anchorCtr="0" compatLnSpc="1">
            <a:prstTxWarp prst="textNoShape">
              <a:avLst/>
            </a:prstTxWarp>
          </a:bodyPr>
          <a:lstStyle>
            <a:lvl1pPr algn="r" eaLnBrk="0" hangingPunct="0">
              <a:lnSpc>
                <a:spcPct val="120000"/>
              </a:lnSpc>
              <a:spcAft>
                <a:spcPct val="0"/>
              </a:spcAft>
              <a:buClrTx/>
              <a:defRPr sz="800">
                <a:solidFill>
                  <a:schemeClr val="tx2"/>
                </a:solidFill>
                <a:latin typeface="Arial" charset="0"/>
              </a:defRPr>
            </a:lvl1pPr>
          </a:lstStyle>
          <a:p>
            <a:pPr>
              <a:defRPr/>
            </a:pPr>
            <a:fld id="{43642318-52EC-41EB-B83B-BE0DE24A6FD0}" type="slidenum">
              <a:rPr lang="en-US"/>
              <a:pPr>
                <a:defRPr/>
              </a:pPr>
              <a:t>‹#›</a:t>
            </a:fld>
            <a:endParaRPr lang="en-US" dirty="0"/>
          </a:p>
        </p:txBody>
      </p:sp>
      <p:sp>
        <p:nvSpPr>
          <p:cNvPr id="1027" name="Rectangle 3"/>
          <p:cNvSpPr>
            <a:spLocks noGrp="1" noChangeArrowheads="1"/>
          </p:cNvSpPr>
          <p:nvPr>
            <p:ph type="title"/>
          </p:nvPr>
        </p:nvSpPr>
        <p:spPr bwMode="auto">
          <a:xfrm>
            <a:off x="266163" y="381000"/>
            <a:ext cx="8610599" cy="5334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dirty="0" smtClean="0"/>
              <a:t>Click to edit Master title style</a:t>
            </a:r>
          </a:p>
        </p:txBody>
      </p:sp>
      <p:sp>
        <p:nvSpPr>
          <p:cNvPr id="1028" name="Rectangle 4"/>
          <p:cNvSpPr>
            <a:spLocks noGrp="1" noChangeArrowheads="1"/>
          </p:cNvSpPr>
          <p:nvPr>
            <p:ph type="body" idx="1"/>
          </p:nvPr>
        </p:nvSpPr>
        <p:spPr bwMode="auto">
          <a:xfrm>
            <a:off x="685800" y="1107583"/>
            <a:ext cx="7696200" cy="5125792"/>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4102" name="Rectangle 6"/>
          <p:cNvSpPr>
            <a:spLocks noChangeArrowheads="1"/>
          </p:cNvSpPr>
          <p:nvPr/>
        </p:nvSpPr>
        <p:spPr bwMode="auto">
          <a:xfrm>
            <a:off x="7740650" y="0"/>
            <a:ext cx="1403350" cy="127000"/>
          </a:xfrm>
          <a:prstGeom prst="rect">
            <a:avLst/>
          </a:prstGeom>
          <a:solidFill>
            <a:srgbClr val="FDAA03"/>
          </a:solidFill>
          <a:ln w="9525">
            <a:noFill/>
            <a:miter lim="800000"/>
            <a:headEnd/>
            <a:tailEnd/>
          </a:ln>
          <a:effectLst/>
        </p:spPr>
        <p:txBody>
          <a:bodyPr wrap="none" anchor="ctr"/>
          <a:lstStyle/>
          <a:p>
            <a:pPr algn="ctr" eaLnBrk="0" hangingPunct="0">
              <a:lnSpc>
                <a:spcPts val="2500"/>
              </a:lnSpc>
              <a:spcAft>
                <a:spcPts val="1000"/>
              </a:spcAft>
              <a:buClr>
                <a:srgbClr val="FDAA03"/>
              </a:buClr>
              <a:defRPr/>
            </a:pPr>
            <a:endParaRPr lang="en-US" dirty="0"/>
          </a:p>
        </p:txBody>
      </p:sp>
      <p:sp>
        <p:nvSpPr>
          <p:cNvPr id="4107" name="Rectangle 11"/>
          <p:cNvSpPr>
            <a:spLocks noChangeArrowheads="1"/>
          </p:cNvSpPr>
          <p:nvPr/>
        </p:nvSpPr>
        <p:spPr bwMode="auto">
          <a:xfrm>
            <a:off x="7886700" y="0"/>
            <a:ext cx="1257300" cy="220663"/>
          </a:xfrm>
          <a:prstGeom prst="rect">
            <a:avLst/>
          </a:prstGeom>
          <a:solidFill>
            <a:schemeClr val="tx2"/>
          </a:solidFill>
          <a:ln w="9525">
            <a:noFill/>
            <a:miter lim="800000"/>
            <a:headEnd/>
            <a:tailEnd/>
          </a:ln>
          <a:effectLst/>
        </p:spPr>
        <p:txBody>
          <a:bodyPr wrap="none" anchor="ctr"/>
          <a:lstStyle/>
          <a:p>
            <a:pPr algn="ctr" eaLnBrk="0" hangingPunct="0">
              <a:lnSpc>
                <a:spcPts val="2500"/>
              </a:lnSpc>
              <a:spcAft>
                <a:spcPts val="1000"/>
              </a:spcAft>
              <a:buClr>
                <a:srgbClr val="FDAA03"/>
              </a:buClr>
              <a:defRPr/>
            </a:pPr>
            <a:endParaRPr lang="en-US" dirty="0">
              <a:solidFill>
                <a:schemeClr val="tx2"/>
              </a:solidFill>
            </a:endParaRPr>
          </a:p>
        </p:txBody>
      </p:sp>
      <p:sp>
        <p:nvSpPr>
          <p:cNvPr id="4122" name="Line 26"/>
          <p:cNvSpPr>
            <a:spLocks noChangeShapeType="1"/>
          </p:cNvSpPr>
          <p:nvPr/>
        </p:nvSpPr>
        <p:spPr bwMode="auto">
          <a:xfrm>
            <a:off x="152400" y="6324600"/>
            <a:ext cx="8763000" cy="0"/>
          </a:xfrm>
          <a:prstGeom prst="line">
            <a:avLst/>
          </a:prstGeom>
          <a:noFill/>
          <a:ln w="6350">
            <a:solidFill>
              <a:srgbClr val="FF9900"/>
            </a:solidFill>
            <a:round/>
            <a:headEnd/>
            <a:tailEnd/>
          </a:ln>
          <a:effectLst/>
        </p:spPr>
        <p:txBody>
          <a:bodyPr wrap="none" anchor="ctr"/>
          <a:lstStyle/>
          <a:p>
            <a:pPr algn="ctr" eaLnBrk="0" hangingPunct="0">
              <a:lnSpc>
                <a:spcPts val="2500"/>
              </a:lnSpc>
              <a:spcAft>
                <a:spcPts val="1000"/>
              </a:spcAft>
              <a:buClr>
                <a:srgbClr val="FDAA03"/>
              </a:buClr>
              <a:defRPr/>
            </a:pPr>
            <a:endParaRPr lang="en-US" dirty="0"/>
          </a:p>
        </p:txBody>
      </p:sp>
      <p:sp>
        <p:nvSpPr>
          <p:cNvPr id="11" name="Text Box 34"/>
          <p:cNvSpPr txBox="1">
            <a:spLocks noChangeArrowheads="1"/>
          </p:cNvSpPr>
          <p:nvPr/>
        </p:nvSpPr>
        <p:spPr bwMode="auto">
          <a:xfrm>
            <a:off x="6378575" y="6540500"/>
            <a:ext cx="2625725" cy="215900"/>
          </a:xfrm>
          <a:prstGeom prst="rect">
            <a:avLst/>
          </a:prstGeom>
          <a:noFill/>
          <a:ln w="9525">
            <a:noFill/>
            <a:miter lim="800000"/>
            <a:headEnd/>
            <a:tailEnd/>
          </a:ln>
          <a:effectLst/>
        </p:spPr>
        <p:txBody>
          <a:bodyPr wrap="none">
            <a:spAutoFit/>
          </a:bodyPr>
          <a:lstStyle/>
          <a:p>
            <a:pPr algn="r" eaLnBrk="0" hangingPunct="0">
              <a:defRPr/>
            </a:pPr>
            <a:r>
              <a:rPr lang="en-US" altLang="en-US" sz="800" b="0" dirty="0"/>
              <a:t>© </a:t>
            </a:r>
            <a:r>
              <a:rPr lang="en-US" altLang="en-US" sz="800" b="0" dirty="0" smtClean="0"/>
              <a:t>2011 </a:t>
            </a:r>
            <a:r>
              <a:rPr lang="en-US" altLang="en-US" sz="800" b="0" dirty="0"/>
              <a:t>The MITRE Corporation. All Rights Reserved.</a:t>
            </a:r>
          </a:p>
        </p:txBody>
      </p:sp>
      <p:pic>
        <p:nvPicPr>
          <p:cNvPr id="1033" name="Picture 1"/>
          <p:cNvPicPr>
            <a:picLocks noChangeAspect="1" noChangeArrowheads="1"/>
          </p:cNvPicPr>
          <p:nvPr/>
        </p:nvPicPr>
        <p:blipFill>
          <a:blip r:embed="rId8" cstate="print"/>
          <a:srcRect l="8696" t="19490" r="4349"/>
          <a:stretch>
            <a:fillRect/>
          </a:stretch>
        </p:blipFill>
        <p:spPr bwMode="auto">
          <a:xfrm>
            <a:off x="125192" y="6454396"/>
            <a:ext cx="1524000" cy="381000"/>
          </a:xfrm>
          <a:prstGeom prst="rect">
            <a:avLst/>
          </a:prstGeom>
          <a:noFill/>
          <a:ln w="9525">
            <a:noFill/>
            <a:miter lim="800000"/>
            <a:headEnd/>
            <a:tailEnd/>
          </a:ln>
        </p:spPr>
      </p:pic>
    </p:spTree>
  </p:cSld>
  <p:clrMap bg1="lt1" tx1="dk1" bg2="lt2" tx2="dk2" accent1="accent1" accent2="accent2" accent3="accent3" accent4="accent4" accent5="accent5" accent6="accent6" hlink="hlink" folHlink="folHlink"/>
  <p:sldLayoutIdLst>
    <p:sldLayoutId id="2147483703" r:id="rId1"/>
    <p:sldLayoutId id="2147483704" r:id="rId2"/>
    <p:sldLayoutId id="2147483699" r:id="rId3"/>
    <p:sldLayoutId id="2147483700" r:id="rId4"/>
    <p:sldLayoutId id="2147483701" r:id="rId5"/>
    <p:sldLayoutId id="2147483702" r:id="rId6"/>
  </p:sldLayoutIdLst>
  <p:timing>
    <p:tnLst>
      <p:par>
        <p:cTn id="1" dur="indefinite" restart="never" nodeType="tmRoot"/>
      </p:par>
    </p:tnLst>
  </p:timing>
  <p:hf hdr="0" dt="0"/>
  <p:txStyles>
    <p:titleStyle>
      <a:lvl1pPr algn="ctr" rtl="0" eaLnBrk="1" fontAlgn="base" hangingPunct="1">
        <a:lnSpc>
          <a:spcPts val="3000"/>
        </a:lnSpc>
        <a:spcBef>
          <a:spcPct val="0"/>
        </a:spcBef>
        <a:spcAft>
          <a:spcPct val="0"/>
        </a:spcAft>
        <a:defRPr sz="2800" b="1">
          <a:solidFill>
            <a:srgbClr val="000099"/>
          </a:solidFill>
          <a:latin typeface="+mj-lt"/>
          <a:ea typeface="+mj-ea"/>
          <a:cs typeface="+mj-cs"/>
        </a:defRPr>
      </a:lvl1pPr>
      <a:lvl2pPr algn="l" rtl="0" eaLnBrk="1" fontAlgn="base" hangingPunct="1">
        <a:lnSpc>
          <a:spcPts val="3000"/>
        </a:lnSpc>
        <a:spcBef>
          <a:spcPct val="0"/>
        </a:spcBef>
        <a:spcAft>
          <a:spcPct val="0"/>
        </a:spcAft>
        <a:defRPr sz="2800" b="1">
          <a:solidFill>
            <a:srgbClr val="000099"/>
          </a:solidFill>
          <a:latin typeface="Calibri" pitchFamily="34" charset="0"/>
        </a:defRPr>
      </a:lvl2pPr>
      <a:lvl3pPr algn="l" rtl="0" eaLnBrk="1" fontAlgn="base" hangingPunct="1">
        <a:lnSpc>
          <a:spcPts val="3000"/>
        </a:lnSpc>
        <a:spcBef>
          <a:spcPct val="0"/>
        </a:spcBef>
        <a:spcAft>
          <a:spcPct val="0"/>
        </a:spcAft>
        <a:defRPr sz="2800" b="1">
          <a:solidFill>
            <a:srgbClr val="000099"/>
          </a:solidFill>
          <a:latin typeface="Calibri" pitchFamily="34" charset="0"/>
        </a:defRPr>
      </a:lvl3pPr>
      <a:lvl4pPr algn="l" rtl="0" eaLnBrk="1" fontAlgn="base" hangingPunct="1">
        <a:lnSpc>
          <a:spcPts val="3000"/>
        </a:lnSpc>
        <a:spcBef>
          <a:spcPct val="0"/>
        </a:spcBef>
        <a:spcAft>
          <a:spcPct val="0"/>
        </a:spcAft>
        <a:defRPr sz="2800" b="1">
          <a:solidFill>
            <a:srgbClr val="000099"/>
          </a:solidFill>
          <a:latin typeface="Calibri" pitchFamily="34" charset="0"/>
        </a:defRPr>
      </a:lvl4pPr>
      <a:lvl5pPr algn="l" rtl="0" eaLnBrk="1" fontAlgn="base" hangingPunct="1">
        <a:lnSpc>
          <a:spcPts val="3000"/>
        </a:lnSpc>
        <a:spcBef>
          <a:spcPct val="0"/>
        </a:spcBef>
        <a:spcAft>
          <a:spcPct val="0"/>
        </a:spcAft>
        <a:defRPr sz="2800" b="1">
          <a:solidFill>
            <a:srgbClr val="000099"/>
          </a:solidFill>
          <a:latin typeface="Calibri" pitchFamily="34" charset="0"/>
        </a:defRPr>
      </a:lvl5pPr>
      <a:lvl6pPr marL="457200" algn="l" rtl="0" eaLnBrk="1" fontAlgn="base" hangingPunct="1">
        <a:lnSpc>
          <a:spcPts val="3000"/>
        </a:lnSpc>
        <a:spcBef>
          <a:spcPct val="0"/>
        </a:spcBef>
        <a:spcAft>
          <a:spcPct val="0"/>
        </a:spcAft>
        <a:defRPr sz="2800" b="1">
          <a:solidFill>
            <a:srgbClr val="000099"/>
          </a:solidFill>
          <a:latin typeface="Arial" charset="0"/>
        </a:defRPr>
      </a:lvl6pPr>
      <a:lvl7pPr marL="914400" algn="l" rtl="0" eaLnBrk="1" fontAlgn="base" hangingPunct="1">
        <a:lnSpc>
          <a:spcPts val="3000"/>
        </a:lnSpc>
        <a:spcBef>
          <a:spcPct val="0"/>
        </a:spcBef>
        <a:spcAft>
          <a:spcPct val="0"/>
        </a:spcAft>
        <a:defRPr sz="2800" b="1">
          <a:solidFill>
            <a:srgbClr val="000099"/>
          </a:solidFill>
          <a:latin typeface="Arial" charset="0"/>
        </a:defRPr>
      </a:lvl7pPr>
      <a:lvl8pPr marL="1371600" algn="l" rtl="0" eaLnBrk="1" fontAlgn="base" hangingPunct="1">
        <a:lnSpc>
          <a:spcPts val="3000"/>
        </a:lnSpc>
        <a:spcBef>
          <a:spcPct val="0"/>
        </a:spcBef>
        <a:spcAft>
          <a:spcPct val="0"/>
        </a:spcAft>
        <a:defRPr sz="2800" b="1">
          <a:solidFill>
            <a:srgbClr val="000099"/>
          </a:solidFill>
          <a:latin typeface="Arial" charset="0"/>
        </a:defRPr>
      </a:lvl8pPr>
      <a:lvl9pPr marL="1828800" algn="l" rtl="0" eaLnBrk="1" fontAlgn="base" hangingPunct="1">
        <a:lnSpc>
          <a:spcPts val="3000"/>
        </a:lnSpc>
        <a:spcBef>
          <a:spcPct val="0"/>
        </a:spcBef>
        <a:spcAft>
          <a:spcPct val="0"/>
        </a:spcAft>
        <a:defRPr sz="2800" b="1">
          <a:solidFill>
            <a:srgbClr val="000099"/>
          </a:solidFill>
          <a:latin typeface="Arial" charset="0"/>
        </a:defRPr>
      </a:lvl9pPr>
    </p:titleStyle>
    <p:bodyStyle>
      <a:lvl1pPr marL="227013" indent="-227013" algn="l" rtl="0" eaLnBrk="1" fontAlgn="base" hangingPunct="1">
        <a:lnSpc>
          <a:spcPts val="2000"/>
        </a:lnSpc>
        <a:spcBef>
          <a:spcPct val="0"/>
        </a:spcBef>
        <a:spcAft>
          <a:spcPts val="800"/>
        </a:spcAft>
        <a:buClr>
          <a:srgbClr val="FDAA03"/>
        </a:buClr>
        <a:buSzPct val="100000"/>
        <a:buFont typeface="Arial" charset="0"/>
        <a:buChar char="■"/>
        <a:defRPr sz="2000" b="1">
          <a:solidFill>
            <a:schemeClr val="tx1"/>
          </a:solidFill>
          <a:latin typeface="+mn-lt"/>
          <a:ea typeface="+mn-ea"/>
          <a:cs typeface="+mn-cs"/>
        </a:defRPr>
      </a:lvl1pPr>
      <a:lvl2pPr marL="568325" indent="-227013" algn="l" rtl="0" eaLnBrk="1" fontAlgn="base" hangingPunct="1">
        <a:lnSpc>
          <a:spcPts val="1800"/>
        </a:lnSpc>
        <a:spcBef>
          <a:spcPct val="0"/>
        </a:spcBef>
        <a:spcAft>
          <a:spcPts val="800"/>
        </a:spcAft>
        <a:buClr>
          <a:srgbClr val="FDAA03"/>
        </a:buClr>
        <a:buFont typeface="Arial" charset="0"/>
        <a:buChar char="–"/>
        <a:defRPr b="1">
          <a:solidFill>
            <a:schemeClr val="tx1"/>
          </a:solidFill>
          <a:latin typeface="+mn-lt"/>
        </a:defRPr>
      </a:lvl2pPr>
      <a:lvl3pPr marL="909638" indent="-168275" algn="l" rtl="0" eaLnBrk="1" fontAlgn="base" hangingPunct="1">
        <a:lnSpc>
          <a:spcPts val="1600"/>
        </a:lnSpc>
        <a:spcBef>
          <a:spcPct val="0"/>
        </a:spcBef>
        <a:spcAft>
          <a:spcPts val="800"/>
        </a:spcAft>
        <a:buClr>
          <a:srgbClr val="FDAA03"/>
        </a:buClr>
        <a:buSzPct val="100000"/>
        <a:buFont typeface="Arial" charset="0"/>
        <a:buChar char="■"/>
        <a:defRPr sz="1600" b="1">
          <a:solidFill>
            <a:schemeClr val="tx1"/>
          </a:solidFill>
          <a:latin typeface="+mn-lt"/>
        </a:defRPr>
      </a:lvl3pPr>
      <a:lvl4pPr marL="1143000" indent="-114300" algn="l" rtl="0" eaLnBrk="1" fontAlgn="base" hangingPunct="1">
        <a:lnSpc>
          <a:spcPts val="1400"/>
        </a:lnSpc>
        <a:spcBef>
          <a:spcPct val="0"/>
        </a:spcBef>
        <a:spcAft>
          <a:spcPts val="800"/>
        </a:spcAft>
        <a:buClr>
          <a:srgbClr val="FDAA03"/>
        </a:buClr>
        <a:buFont typeface="Arial" charset="0"/>
        <a:buChar char="­"/>
        <a:defRPr sz="1400" b="1">
          <a:solidFill>
            <a:schemeClr val="tx1"/>
          </a:solidFill>
          <a:latin typeface="+mn-lt"/>
        </a:defRPr>
      </a:lvl4pPr>
      <a:lvl5pPr marL="1371600" indent="-114300" algn="l" rtl="0" eaLnBrk="1" fontAlgn="base" hangingPunct="1">
        <a:lnSpc>
          <a:spcPts val="1200"/>
        </a:lnSpc>
        <a:spcBef>
          <a:spcPct val="0"/>
        </a:spcBef>
        <a:spcAft>
          <a:spcPts val="800"/>
        </a:spcAft>
        <a:buClr>
          <a:srgbClr val="FDAA03"/>
        </a:buClr>
        <a:buSzPct val="70000"/>
        <a:buFont typeface="Arial" charset="0"/>
        <a:buChar char="■"/>
        <a:defRPr sz="1200" b="1">
          <a:solidFill>
            <a:schemeClr val="tx1"/>
          </a:solidFill>
          <a:latin typeface="+mn-lt"/>
        </a:defRPr>
      </a:lvl5pPr>
      <a:lvl6pPr marL="1828800" indent="-114300" algn="l" rtl="0" eaLnBrk="1" fontAlgn="base" hangingPunct="1">
        <a:lnSpc>
          <a:spcPts val="1200"/>
        </a:lnSpc>
        <a:spcBef>
          <a:spcPct val="0"/>
        </a:spcBef>
        <a:spcAft>
          <a:spcPts val="800"/>
        </a:spcAft>
        <a:buClr>
          <a:srgbClr val="FDAA03"/>
        </a:buClr>
        <a:buSzPct val="50000"/>
        <a:buFont typeface="Wingdings" pitchFamily="2" charset="2"/>
        <a:buChar char="n"/>
        <a:defRPr sz="1200" b="1">
          <a:solidFill>
            <a:schemeClr val="tx1"/>
          </a:solidFill>
          <a:latin typeface="+mn-lt"/>
        </a:defRPr>
      </a:lvl6pPr>
      <a:lvl7pPr marL="2286000" indent="-114300" algn="l" rtl="0" eaLnBrk="1" fontAlgn="base" hangingPunct="1">
        <a:lnSpc>
          <a:spcPts val="1200"/>
        </a:lnSpc>
        <a:spcBef>
          <a:spcPct val="0"/>
        </a:spcBef>
        <a:spcAft>
          <a:spcPts val="800"/>
        </a:spcAft>
        <a:buClr>
          <a:srgbClr val="FDAA03"/>
        </a:buClr>
        <a:buSzPct val="50000"/>
        <a:buFont typeface="Wingdings" pitchFamily="2" charset="2"/>
        <a:buChar char="n"/>
        <a:defRPr sz="1200" b="1">
          <a:solidFill>
            <a:schemeClr val="tx1"/>
          </a:solidFill>
          <a:latin typeface="+mn-lt"/>
        </a:defRPr>
      </a:lvl7pPr>
      <a:lvl8pPr marL="2743200" indent="-114300" algn="l" rtl="0" eaLnBrk="1" fontAlgn="base" hangingPunct="1">
        <a:lnSpc>
          <a:spcPts val="1200"/>
        </a:lnSpc>
        <a:spcBef>
          <a:spcPct val="0"/>
        </a:spcBef>
        <a:spcAft>
          <a:spcPts val="800"/>
        </a:spcAft>
        <a:buClr>
          <a:srgbClr val="FDAA03"/>
        </a:buClr>
        <a:buSzPct val="50000"/>
        <a:buFont typeface="Wingdings" pitchFamily="2" charset="2"/>
        <a:buChar char="n"/>
        <a:defRPr sz="1200" b="1">
          <a:solidFill>
            <a:schemeClr val="tx1"/>
          </a:solidFill>
          <a:latin typeface="+mn-lt"/>
        </a:defRPr>
      </a:lvl8pPr>
      <a:lvl9pPr marL="3200400" indent="-114300" algn="l" rtl="0" eaLnBrk="1" fontAlgn="base" hangingPunct="1">
        <a:lnSpc>
          <a:spcPts val="1200"/>
        </a:lnSpc>
        <a:spcBef>
          <a:spcPct val="0"/>
        </a:spcBef>
        <a:spcAft>
          <a:spcPts val="800"/>
        </a:spcAft>
        <a:buClr>
          <a:srgbClr val="FDAA03"/>
        </a:buClr>
        <a:buSzPct val="50000"/>
        <a:buFont typeface="Wingdings" pitchFamily="2" charset="2"/>
        <a:buChar char="n"/>
        <a:defRPr sz="1200" b="1">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p:txBody>
          <a:bodyPr/>
          <a:lstStyle/>
          <a:p>
            <a:r>
              <a:rPr lang="en-US" dirty="0" smtClean="0"/>
              <a:t>Danny Haynes</a:t>
            </a:r>
          </a:p>
          <a:p>
            <a:r>
              <a:rPr lang="en-US" dirty="0" smtClean="0"/>
              <a:t>The MITRE Corporation</a:t>
            </a:r>
          </a:p>
          <a:p>
            <a:endParaRPr lang="en-US" dirty="0"/>
          </a:p>
        </p:txBody>
      </p:sp>
      <p:sp>
        <p:nvSpPr>
          <p:cNvPr id="3" name="Title 2"/>
          <p:cNvSpPr>
            <a:spLocks noGrp="1"/>
          </p:cNvSpPr>
          <p:nvPr>
            <p:ph type="ctrTitle" sz="quarter"/>
          </p:nvPr>
        </p:nvSpPr>
        <p:spPr/>
        <p:txBody>
          <a:bodyPr/>
          <a:lstStyle/>
          <a:p>
            <a:r>
              <a:rPr lang="en-US" dirty="0"/>
              <a:t>Error Handling in Variables</a:t>
            </a:r>
          </a:p>
        </p:txBody>
      </p:sp>
    </p:spTree>
    <p:extLst>
      <p:ext uri="{BB962C8B-B14F-4D97-AF65-F5344CB8AC3E}">
        <p14:creationId xmlns:p14="http://schemas.microsoft.com/office/powerpoint/2010/main" val="401178593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Overview</a:t>
            </a:r>
            <a:endParaRPr lang="en-US" dirty="0"/>
          </a:p>
        </p:txBody>
      </p:sp>
      <p:sp>
        <p:nvSpPr>
          <p:cNvPr id="3" name="Content Placeholder 2"/>
          <p:cNvSpPr>
            <a:spLocks noGrp="1"/>
          </p:cNvSpPr>
          <p:nvPr>
            <p:ph idx="1"/>
          </p:nvPr>
        </p:nvSpPr>
        <p:spPr/>
        <p:txBody>
          <a:bodyPr/>
          <a:lstStyle/>
          <a:p>
            <a:r>
              <a:rPr lang="en-US" dirty="0" smtClean="0"/>
              <a:t>Quick review of variables</a:t>
            </a:r>
          </a:p>
          <a:p>
            <a:pPr marL="0" indent="0">
              <a:buNone/>
            </a:pPr>
            <a:endParaRPr lang="en-US" dirty="0" smtClean="0"/>
          </a:p>
          <a:p>
            <a:r>
              <a:rPr lang="en-US" dirty="0" smtClean="0"/>
              <a:t>Where errors may be encountered</a:t>
            </a:r>
          </a:p>
          <a:p>
            <a:endParaRPr lang="en-US" dirty="0" smtClean="0"/>
          </a:p>
          <a:p>
            <a:r>
              <a:rPr lang="en-US" dirty="0" smtClean="0"/>
              <a:t>Issues with error handling in variables</a:t>
            </a:r>
          </a:p>
          <a:p>
            <a:pPr lvl="1"/>
            <a:r>
              <a:rPr lang="en-US" dirty="0" smtClean="0"/>
              <a:t>Variable values must conform to datatype</a:t>
            </a:r>
          </a:p>
          <a:p>
            <a:pPr lvl="1"/>
            <a:r>
              <a:rPr lang="en-US" dirty="0" smtClean="0"/>
              <a:t>What does it mean to report errors?</a:t>
            </a:r>
          </a:p>
          <a:p>
            <a:pPr marL="341312" lvl="1" indent="0">
              <a:buNone/>
            </a:pPr>
            <a:endParaRPr lang="en-US" dirty="0" smtClean="0"/>
          </a:p>
          <a:p>
            <a:r>
              <a:rPr lang="en-US" dirty="0" smtClean="0"/>
              <a:t>Wrap-up</a:t>
            </a:r>
            <a:endParaRPr lang="en-US" dirty="0"/>
          </a:p>
        </p:txBody>
      </p:sp>
      <p:sp>
        <p:nvSpPr>
          <p:cNvPr id="4" name="Slide Number Placeholder 3"/>
          <p:cNvSpPr>
            <a:spLocks noGrp="1"/>
          </p:cNvSpPr>
          <p:nvPr>
            <p:ph type="sldNum" sz="quarter" idx="10"/>
          </p:nvPr>
        </p:nvSpPr>
        <p:spPr/>
        <p:txBody>
          <a:bodyPr/>
          <a:lstStyle/>
          <a:p>
            <a:pPr>
              <a:defRPr/>
            </a:pPr>
            <a:fld id="{6464F6AE-368D-472F-961D-11E0AAAF00D8}" type="slidenum">
              <a:rPr lang="en-US" smtClean="0"/>
              <a:pPr>
                <a:defRPr/>
              </a:pPr>
              <a:t>1</a:t>
            </a:fld>
            <a:endParaRPr lang="en-US" dirty="0"/>
          </a:p>
        </p:txBody>
      </p:sp>
    </p:spTree>
    <p:extLst>
      <p:ext uri="{BB962C8B-B14F-4D97-AF65-F5344CB8AC3E}">
        <p14:creationId xmlns:p14="http://schemas.microsoft.com/office/powerpoint/2010/main" val="22845552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Quick review of variables</a:t>
            </a:r>
            <a:endParaRPr lang="en-US" dirty="0"/>
          </a:p>
        </p:txBody>
      </p:sp>
      <p:sp>
        <p:nvSpPr>
          <p:cNvPr id="3" name="Content Placeholder 2"/>
          <p:cNvSpPr>
            <a:spLocks noGrp="1"/>
          </p:cNvSpPr>
          <p:nvPr>
            <p:ph idx="1"/>
          </p:nvPr>
        </p:nvSpPr>
        <p:spPr/>
        <p:txBody>
          <a:bodyPr/>
          <a:lstStyle/>
          <a:p>
            <a:r>
              <a:rPr lang="en-US" dirty="0" smtClean="0"/>
              <a:t>Variables </a:t>
            </a:r>
            <a:r>
              <a:rPr lang="en-US" dirty="0" smtClean="0"/>
              <a:t>are containers that can hold one or more values of the same </a:t>
            </a:r>
            <a:r>
              <a:rPr lang="en-US" dirty="0" smtClean="0"/>
              <a:t>datatype</a:t>
            </a:r>
            <a:r>
              <a:rPr lang="en-US" dirty="0" smtClean="0"/>
              <a:t> and are identified with a globally unique ID</a:t>
            </a:r>
          </a:p>
          <a:p>
            <a:pPr lvl="1"/>
            <a:r>
              <a:rPr lang="en-US" dirty="0" smtClean="0"/>
              <a:t>Can be referenced from object entities, state entities, and variables</a:t>
            </a:r>
          </a:p>
          <a:p>
            <a:pPr lvl="1"/>
            <a:endParaRPr lang="en-US" dirty="0"/>
          </a:p>
          <a:p>
            <a:r>
              <a:rPr lang="en-US" dirty="0" smtClean="0"/>
              <a:t>constant_variable</a:t>
            </a:r>
          </a:p>
          <a:p>
            <a:pPr lvl="1"/>
            <a:r>
              <a:rPr lang="en-US" dirty="0" smtClean="0"/>
              <a:t>No frills … just values</a:t>
            </a:r>
          </a:p>
          <a:p>
            <a:pPr marL="341312" lvl="1" indent="0">
              <a:buNone/>
            </a:pPr>
            <a:endParaRPr lang="en-US" dirty="0" smtClean="0"/>
          </a:p>
          <a:p>
            <a:r>
              <a:rPr lang="en-US" dirty="0" smtClean="0"/>
              <a:t>external_variable</a:t>
            </a:r>
          </a:p>
          <a:p>
            <a:pPr lvl="1"/>
            <a:r>
              <a:rPr lang="en-US" dirty="0" smtClean="0"/>
              <a:t>Obtain values from sources outside of an OVAL Definitions document at run-time</a:t>
            </a:r>
          </a:p>
          <a:p>
            <a:pPr lvl="2"/>
            <a:r>
              <a:rPr lang="en-US" dirty="0" smtClean="0"/>
              <a:t>XCCDF Benchmark document</a:t>
            </a:r>
            <a:r>
              <a:rPr lang="en-US" dirty="0"/>
              <a:t>, OVAL Variables document, </a:t>
            </a:r>
            <a:r>
              <a:rPr lang="en-US" dirty="0" smtClean="0"/>
              <a:t>etc.</a:t>
            </a:r>
          </a:p>
          <a:p>
            <a:pPr lvl="2"/>
            <a:endParaRPr lang="en-US" dirty="0" smtClean="0"/>
          </a:p>
          <a:p>
            <a:r>
              <a:rPr lang="en-US" dirty="0" smtClean="0"/>
              <a:t>local_variable</a:t>
            </a:r>
          </a:p>
          <a:p>
            <a:pPr lvl="1"/>
            <a:r>
              <a:rPr lang="en-US" dirty="0" smtClean="0"/>
              <a:t>Manipulate values with functions</a:t>
            </a:r>
          </a:p>
          <a:p>
            <a:pPr lvl="1"/>
            <a:r>
              <a:rPr lang="en-US" dirty="0"/>
              <a:t>Obtain values from </a:t>
            </a:r>
            <a:r>
              <a:rPr lang="en-US" dirty="0" smtClean="0"/>
              <a:t>sources local to an OVAL Definitions document</a:t>
            </a:r>
          </a:p>
          <a:p>
            <a:pPr lvl="2"/>
            <a:r>
              <a:rPr lang="en-US" dirty="0" smtClean="0"/>
              <a:t>Collected items and other variables	</a:t>
            </a:r>
          </a:p>
          <a:p>
            <a:endParaRPr lang="en-US" dirty="0"/>
          </a:p>
          <a:p>
            <a:endParaRPr lang="en-US" dirty="0" smtClean="0"/>
          </a:p>
        </p:txBody>
      </p:sp>
      <p:sp>
        <p:nvSpPr>
          <p:cNvPr id="4" name="Slide Number Placeholder 3"/>
          <p:cNvSpPr>
            <a:spLocks noGrp="1"/>
          </p:cNvSpPr>
          <p:nvPr>
            <p:ph type="sldNum" sz="quarter" idx="10"/>
          </p:nvPr>
        </p:nvSpPr>
        <p:spPr/>
        <p:txBody>
          <a:bodyPr/>
          <a:lstStyle/>
          <a:p>
            <a:pPr>
              <a:defRPr/>
            </a:pPr>
            <a:fld id="{6464F6AE-368D-472F-961D-11E0AAAF00D8}" type="slidenum">
              <a:rPr lang="en-US" smtClean="0"/>
              <a:pPr>
                <a:defRPr/>
              </a:pPr>
              <a:t>2</a:t>
            </a:fld>
            <a:endParaRPr lang="en-US" dirty="0"/>
          </a:p>
        </p:txBody>
      </p:sp>
    </p:spTree>
    <p:extLst>
      <p:ext uri="{BB962C8B-B14F-4D97-AF65-F5344CB8AC3E}">
        <p14:creationId xmlns:p14="http://schemas.microsoft.com/office/powerpoint/2010/main" val="268913250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6163" y="333375"/>
            <a:ext cx="8610599" cy="533400"/>
          </a:xfrm>
        </p:spPr>
        <p:txBody>
          <a:bodyPr/>
          <a:lstStyle/>
          <a:p>
            <a:r>
              <a:rPr lang="en-US" dirty="0" smtClean="0"/>
              <a:t>Where errors may be encountered</a:t>
            </a:r>
            <a:endParaRPr lang="en-US" dirty="0"/>
          </a:p>
        </p:txBody>
      </p:sp>
      <p:sp>
        <p:nvSpPr>
          <p:cNvPr id="3" name="Content Placeholder 2"/>
          <p:cNvSpPr>
            <a:spLocks noGrp="1"/>
          </p:cNvSpPr>
          <p:nvPr>
            <p:ph idx="1"/>
          </p:nvPr>
        </p:nvSpPr>
        <p:spPr/>
        <p:txBody>
          <a:bodyPr/>
          <a:lstStyle/>
          <a:p>
            <a:r>
              <a:rPr lang="en-US" dirty="0" smtClean="0"/>
              <a:t>constant_variable</a:t>
            </a:r>
          </a:p>
          <a:p>
            <a:pPr lvl="1"/>
            <a:r>
              <a:rPr lang="en-US" dirty="0" smtClean="0"/>
              <a:t>Values don’t match the specified </a:t>
            </a:r>
            <a:r>
              <a:rPr lang="en-US" dirty="0" smtClean="0"/>
              <a:t>datatype</a:t>
            </a:r>
            <a:endParaRPr lang="en-US" dirty="0" smtClean="0"/>
          </a:p>
          <a:p>
            <a:pPr lvl="1"/>
            <a:endParaRPr lang="en-US" dirty="0"/>
          </a:p>
          <a:p>
            <a:r>
              <a:rPr lang="en-US" dirty="0" smtClean="0"/>
              <a:t>external_variable</a:t>
            </a:r>
          </a:p>
          <a:p>
            <a:pPr lvl="1"/>
            <a:r>
              <a:rPr lang="en-US" dirty="0" smtClean="0"/>
              <a:t>Values don’t match the specified </a:t>
            </a:r>
            <a:r>
              <a:rPr lang="en-US" dirty="0" smtClean="0"/>
              <a:t>datatype</a:t>
            </a:r>
            <a:endParaRPr lang="en-US" dirty="0" smtClean="0"/>
          </a:p>
          <a:p>
            <a:pPr lvl="1"/>
            <a:r>
              <a:rPr lang="en-US" dirty="0" smtClean="0"/>
              <a:t>Values don’t conform to the specified possible values or restrictions</a:t>
            </a:r>
          </a:p>
          <a:p>
            <a:pPr lvl="1"/>
            <a:r>
              <a:rPr lang="en-US" dirty="0" smtClean="0"/>
              <a:t>External source cannot be found</a:t>
            </a:r>
          </a:p>
          <a:p>
            <a:pPr lvl="1"/>
            <a:endParaRPr lang="en-US" dirty="0"/>
          </a:p>
          <a:p>
            <a:r>
              <a:rPr lang="en-US" dirty="0" smtClean="0"/>
              <a:t>local_variable</a:t>
            </a:r>
          </a:p>
          <a:p>
            <a:pPr lvl="1"/>
            <a:r>
              <a:rPr lang="en-US" dirty="0" smtClean="0"/>
              <a:t>Same problems as constant and external variables (it can reference them)</a:t>
            </a:r>
          </a:p>
          <a:p>
            <a:pPr lvl="1"/>
            <a:r>
              <a:rPr lang="en-US" dirty="0" smtClean="0"/>
              <a:t>Functions encounter errors</a:t>
            </a:r>
          </a:p>
          <a:p>
            <a:pPr lvl="1"/>
            <a:r>
              <a:rPr lang="en-US" dirty="0" smtClean="0"/>
              <a:t>Referenced objects are non-existent or are missing information</a:t>
            </a:r>
          </a:p>
          <a:p>
            <a:pPr marL="0" indent="0">
              <a:buNone/>
            </a:pPr>
            <a:endParaRPr lang="en-US" dirty="0" smtClean="0"/>
          </a:p>
          <a:p>
            <a:r>
              <a:rPr lang="en-US" dirty="0" smtClean="0"/>
              <a:t>Object and state entities that refer to variables with no values</a:t>
            </a:r>
          </a:p>
          <a:p>
            <a:pPr lvl="1"/>
            <a:endParaRPr lang="en-US" dirty="0"/>
          </a:p>
        </p:txBody>
      </p:sp>
      <p:sp>
        <p:nvSpPr>
          <p:cNvPr id="4" name="Slide Number Placeholder 3"/>
          <p:cNvSpPr>
            <a:spLocks noGrp="1"/>
          </p:cNvSpPr>
          <p:nvPr>
            <p:ph type="sldNum" sz="quarter" idx="10"/>
          </p:nvPr>
        </p:nvSpPr>
        <p:spPr/>
        <p:txBody>
          <a:bodyPr/>
          <a:lstStyle/>
          <a:p>
            <a:pPr>
              <a:defRPr/>
            </a:pPr>
            <a:fld id="{6464F6AE-368D-472F-961D-11E0AAAF00D8}" type="slidenum">
              <a:rPr lang="en-US" smtClean="0"/>
              <a:pPr>
                <a:defRPr/>
              </a:pPr>
              <a:t>3</a:t>
            </a:fld>
            <a:endParaRPr lang="en-US" dirty="0"/>
          </a:p>
        </p:txBody>
      </p:sp>
    </p:spTree>
    <p:extLst>
      <p:ext uri="{BB962C8B-B14F-4D97-AF65-F5344CB8AC3E}">
        <p14:creationId xmlns:p14="http://schemas.microsoft.com/office/powerpoint/2010/main" val="263859829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Variable values must conform to datatype</a:t>
            </a:r>
            <a:endParaRPr lang="en-US" dirty="0"/>
          </a:p>
        </p:txBody>
      </p:sp>
      <p:sp>
        <p:nvSpPr>
          <p:cNvPr id="3" name="Content Placeholder 2"/>
          <p:cNvSpPr>
            <a:spLocks noGrp="1"/>
          </p:cNvSpPr>
          <p:nvPr>
            <p:ph idx="1"/>
          </p:nvPr>
        </p:nvSpPr>
        <p:spPr/>
        <p:txBody>
          <a:bodyPr/>
          <a:lstStyle/>
          <a:p>
            <a:r>
              <a:rPr lang="en-US" dirty="0" smtClean="0"/>
              <a:t>Specified in the documentation, but, not enforced</a:t>
            </a:r>
          </a:p>
          <a:p>
            <a:pPr lvl="1"/>
            <a:r>
              <a:rPr lang="en-US" dirty="0" smtClean="0"/>
              <a:t>"</a:t>
            </a:r>
            <a:r>
              <a:rPr lang="en-US" i="1" dirty="0" smtClean="0"/>
              <a:t>The </a:t>
            </a:r>
            <a:r>
              <a:rPr lang="en-US" i="1" dirty="0"/>
              <a:t>set of </a:t>
            </a:r>
            <a:r>
              <a:rPr lang="en-US" i="1" dirty="0">
                <a:solidFill>
                  <a:srgbClr val="FF0000"/>
                </a:solidFill>
              </a:rPr>
              <a:t>values identified by a variable must comply with the specified datatype</a:t>
            </a:r>
            <a:r>
              <a:rPr lang="en-US" i="1" dirty="0"/>
              <a:t>, otherwise an error should be reported.</a:t>
            </a:r>
            <a:r>
              <a:rPr lang="en-US" dirty="0"/>
              <a:t>" </a:t>
            </a:r>
            <a:r>
              <a:rPr lang="en-US" sz="1200" baseline="30000" dirty="0"/>
              <a:t>[oval-def:variable</a:t>
            </a:r>
            <a:r>
              <a:rPr lang="en-US" sz="1200" baseline="30000" dirty="0" smtClean="0"/>
              <a:t>]</a:t>
            </a:r>
          </a:p>
          <a:p>
            <a:pPr lvl="1"/>
            <a:r>
              <a:rPr lang="en-US" dirty="0" smtClean="0"/>
              <a:t>No schema types or Schematron rules</a:t>
            </a:r>
          </a:p>
          <a:p>
            <a:pPr lvl="2"/>
            <a:r>
              <a:rPr lang="en-US" dirty="0" smtClean="0"/>
              <a:t>Left for interpreters to </a:t>
            </a:r>
            <a:r>
              <a:rPr lang="en-US" dirty="0" smtClean="0"/>
              <a:t>enforce</a:t>
            </a:r>
            <a:endParaRPr lang="en-US" dirty="0" smtClean="0"/>
          </a:p>
          <a:p>
            <a:pPr lvl="1"/>
            <a:r>
              <a:rPr lang="en-US" dirty="0" smtClean="0"/>
              <a:t>No casting ... not even integer to float!</a:t>
            </a:r>
          </a:p>
          <a:p>
            <a:pPr lvl="1"/>
            <a:endParaRPr lang="en-US" baseline="30000" dirty="0" smtClean="0"/>
          </a:p>
          <a:p>
            <a:r>
              <a:rPr lang="en-US" dirty="0" smtClean="0"/>
              <a:t>Casting is allowed in other places</a:t>
            </a:r>
          </a:p>
          <a:p>
            <a:pPr lvl="1"/>
            <a:r>
              <a:rPr lang="en-US" dirty="0" smtClean="0"/>
              <a:t>"</a:t>
            </a:r>
            <a:r>
              <a:rPr lang="en-US" i="1" dirty="0" smtClean="0"/>
              <a:t>If </a:t>
            </a:r>
            <a:r>
              <a:rPr lang="en-US" i="1" dirty="0"/>
              <a:t>the data being worked on </a:t>
            </a:r>
            <a:r>
              <a:rPr lang="en-US" i="1" dirty="0">
                <a:solidFill>
                  <a:srgbClr val="FF0000"/>
                </a:solidFill>
              </a:rPr>
              <a:t>is not of the correct type, a cast should be attempted</a:t>
            </a:r>
            <a:r>
              <a:rPr lang="en-US" i="1" dirty="0"/>
              <a:t> before reporting an error</a:t>
            </a:r>
            <a:r>
              <a:rPr lang="en-US" i="1" dirty="0" smtClean="0"/>
              <a:t>.</a:t>
            </a:r>
            <a:r>
              <a:rPr lang="en-US" dirty="0" smtClean="0"/>
              <a:t>" </a:t>
            </a:r>
            <a:r>
              <a:rPr lang="en-US" sz="1200" baseline="30000" dirty="0" smtClean="0"/>
              <a:t>[oval-def:FunctionGroup]</a:t>
            </a:r>
          </a:p>
          <a:p>
            <a:pPr lvl="1"/>
            <a:r>
              <a:rPr lang="en-US" dirty="0" smtClean="0"/>
              <a:t>"</a:t>
            </a:r>
            <a:r>
              <a:rPr lang="en-US" i="1" dirty="0" smtClean="0"/>
              <a:t>Another </a:t>
            </a:r>
            <a:r>
              <a:rPr lang="en-US" i="1" dirty="0"/>
              <a:t>way of thinking of things is that </a:t>
            </a:r>
            <a:r>
              <a:rPr lang="en-US" i="1" dirty="0">
                <a:solidFill>
                  <a:srgbClr val="FF0000"/>
                </a:solidFill>
              </a:rPr>
              <a:t>the datatype attribute specifies how the data should be cast</a:t>
            </a:r>
            <a:r>
              <a:rPr lang="en-US" i="1" dirty="0"/>
              <a:t> before performing the </a:t>
            </a:r>
            <a:r>
              <a:rPr lang="en-US" i="1" dirty="0" smtClean="0"/>
              <a:t>operation (note that the default datatype is 'string').</a:t>
            </a:r>
            <a:r>
              <a:rPr lang="en-US" dirty="0" smtClean="0"/>
              <a:t>" </a:t>
            </a:r>
            <a:r>
              <a:rPr lang="en-US" sz="1200" baseline="30000" dirty="0" smtClean="0"/>
              <a:t>[oval-def:EntityAttributeGroup/@datatype]</a:t>
            </a:r>
            <a:endParaRPr lang="en-US" sz="1200" dirty="0" smtClean="0"/>
          </a:p>
          <a:p>
            <a:pPr lvl="1"/>
            <a:r>
              <a:rPr lang="en-US" dirty="0" smtClean="0"/>
              <a:t>Legal casts are not documented</a:t>
            </a:r>
          </a:p>
          <a:p>
            <a:pPr lvl="1"/>
            <a:endParaRPr lang="en-US" baseline="30000" dirty="0"/>
          </a:p>
          <a:p>
            <a:r>
              <a:rPr lang="en-US" dirty="0"/>
              <a:t>Do we really want variable values to conform to the </a:t>
            </a:r>
            <a:r>
              <a:rPr lang="en-US" dirty="0"/>
              <a:t>datatype</a:t>
            </a:r>
            <a:r>
              <a:rPr lang="en-US" dirty="0" smtClean="0"/>
              <a:t>?</a:t>
            </a:r>
          </a:p>
          <a:p>
            <a:endParaRPr lang="en-US" baseline="30000" dirty="0" smtClean="0"/>
          </a:p>
          <a:p>
            <a:pPr lvl="1"/>
            <a:endParaRPr lang="en-US" baseline="30000" dirty="0"/>
          </a:p>
        </p:txBody>
      </p:sp>
      <p:sp>
        <p:nvSpPr>
          <p:cNvPr id="4" name="Slide Number Placeholder 3"/>
          <p:cNvSpPr>
            <a:spLocks noGrp="1"/>
          </p:cNvSpPr>
          <p:nvPr>
            <p:ph type="sldNum" sz="quarter" idx="10"/>
          </p:nvPr>
        </p:nvSpPr>
        <p:spPr/>
        <p:txBody>
          <a:bodyPr/>
          <a:lstStyle/>
          <a:p>
            <a:pPr>
              <a:defRPr/>
            </a:pPr>
            <a:fld id="{6464F6AE-368D-472F-961D-11E0AAAF00D8}" type="slidenum">
              <a:rPr lang="en-US" smtClean="0"/>
              <a:pPr>
                <a:defRPr/>
              </a:pPr>
              <a:t>4</a:t>
            </a:fld>
            <a:endParaRPr lang="en-US" dirty="0"/>
          </a:p>
        </p:txBody>
      </p:sp>
    </p:spTree>
    <p:extLst>
      <p:ext uri="{BB962C8B-B14F-4D97-AF65-F5344CB8AC3E}">
        <p14:creationId xmlns:p14="http://schemas.microsoft.com/office/powerpoint/2010/main" val="144514437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Looking forward </a:t>
            </a:r>
            <a:endParaRPr lang="en-US" dirty="0"/>
          </a:p>
        </p:txBody>
      </p:sp>
      <p:sp>
        <p:nvSpPr>
          <p:cNvPr id="3" name="Content Placeholder 2"/>
          <p:cNvSpPr>
            <a:spLocks noGrp="1"/>
          </p:cNvSpPr>
          <p:nvPr>
            <p:ph idx="1"/>
          </p:nvPr>
        </p:nvSpPr>
        <p:spPr/>
        <p:txBody>
          <a:bodyPr/>
          <a:lstStyle/>
          <a:p>
            <a:r>
              <a:rPr lang="en-US" dirty="0" smtClean="0"/>
              <a:t>Remove the requirement that variable </a:t>
            </a:r>
            <a:r>
              <a:rPr lang="en-US" dirty="0" smtClean="0"/>
              <a:t>values </a:t>
            </a:r>
            <a:r>
              <a:rPr lang="en-US" dirty="0" smtClean="0"/>
              <a:t>must conform to the specified </a:t>
            </a:r>
            <a:r>
              <a:rPr lang="en-US" dirty="0" smtClean="0"/>
              <a:t>datatype</a:t>
            </a:r>
            <a:endParaRPr lang="en-US" dirty="0" smtClean="0"/>
          </a:p>
          <a:p>
            <a:pPr lvl="1"/>
            <a:r>
              <a:rPr lang="en-US" dirty="0" smtClean="0"/>
              <a:t>Values would be loosely typed</a:t>
            </a:r>
            <a:endParaRPr lang="en-US" dirty="0"/>
          </a:p>
          <a:p>
            <a:pPr lvl="1"/>
            <a:r>
              <a:rPr lang="en-US" dirty="0" smtClean="0"/>
              <a:t>No more </a:t>
            </a:r>
            <a:r>
              <a:rPr lang="en-US" dirty="0" smtClean="0"/>
              <a:t>datatype</a:t>
            </a:r>
            <a:r>
              <a:rPr lang="en-US" dirty="0" smtClean="0"/>
              <a:t> attribute on variables</a:t>
            </a:r>
            <a:endParaRPr lang="en-US" dirty="0"/>
          </a:p>
          <a:p>
            <a:endParaRPr lang="en-US" dirty="0" smtClean="0"/>
          </a:p>
          <a:p>
            <a:r>
              <a:rPr lang="en-US" dirty="0" smtClean="0"/>
              <a:t>Value </a:t>
            </a:r>
            <a:r>
              <a:rPr lang="en-US" dirty="0"/>
              <a:t>types </a:t>
            </a:r>
            <a:r>
              <a:rPr lang="en-US" dirty="0" smtClean="0"/>
              <a:t>must only </a:t>
            </a:r>
            <a:r>
              <a:rPr lang="en-US" dirty="0"/>
              <a:t>be enforced </a:t>
            </a:r>
            <a:r>
              <a:rPr lang="en-US" dirty="0" smtClean="0"/>
              <a:t>when an operation is </a:t>
            </a:r>
            <a:r>
              <a:rPr lang="en-US" dirty="0" smtClean="0"/>
              <a:t>applied</a:t>
            </a:r>
            <a:endParaRPr lang="en-US" dirty="0" smtClean="0"/>
          </a:p>
          <a:p>
            <a:pPr lvl="1"/>
            <a:r>
              <a:rPr lang="en-US" dirty="0" smtClean="0"/>
              <a:t>Object and state entities</a:t>
            </a:r>
          </a:p>
          <a:p>
            <a:pPr lvl="1"/>
            <a:r>
              <a:rPr lang="en-US" dirty="0" smtClean="0"/>
              <a:t>Function </a:t>
            </a:r>
            <a:r>
              <a:rPr lang="en-US" dirty="0"/>
              <a:t>input </a:t>
            </a:r>
            <a:r>
              <a:rPr lang="en-US" dirty="0" smtClean="0"/>
              <a:t>parameters</a:t>
            </a:r>
          </a:p>
          <a:p>
            <a:pPr lvl="1"/>
            <a:endParaRPr lang="en-US" dirty="0" smtClean="0"/>
          </a:p>
          <a:p>
            <a:r>
              <a:rPr lang="en-US" dirty="0" smtClean="0"/>
              <a:t>We need to consider how to deal with </a:t>
            </a:r>
            <a:r>
              <a:rPr lang="en-US" dirty="0" smtClean="0"/>
              <a:t>external_variables</a:t>
            </a:r>
            <a:endParaRPr lang="en-US" dirty="0"/>
          </a:p>
          <a:p>
            <a:pPr lvl="1"/>
            <a:r>
              <a:rPr lang="en-US" dirty="0" smtClean="0"/>
              <a:t>Restrictions do not allow for the specification of a </a:t>
            </a:r>
            <a:r>
              <a:rPr lang="en-US" dirty="0" smtClean="0"/>
              <a:t>datatype</a:t>
            </a:r>
            <a:endParaRPr lang="en-US" dirty="0" smtClean="0"/>
          </a:p>
          <a:p>
            <a:pPr lvl="1"/>
            <a:endParaRPr lang="en-US" dirty="0" smtClean="0"/>
          </a:p>
          <a:p>
            <a:r>
              <a:rPr lang="en-US" dirty="0" smtClean="0"/>
              <a:t>To make all of this work we need type </a:t>
            </a:r>
            <a:r>
              <a:rPr lang="en-US" dirty="0"/>
              <a:t>casting</a:t>
            </a:r>
          </a:p>
          <a:p>
            <a:pPr lvl="1"/>
            <a:r>
              <a:rPr lang="en-US" dirty="0"/>
              <a:t>Need to specify </a:t>
            </a:r>
            <a:r>
              <a:rPr lang="en-US" dirty="0" smtClean="0"/>
              <a:t>legal </a:t>
            </a:r>
            <a:r>
              <a:rPr lang="en-US" dirty="0"/>
              <a:t>casts</a:t>
            </a:r>
          </a:p>
          <a:p>
            <a:pPr lvl="1"/>
            <a:r>
              <a:rPr lang="en-US" dirty="0"/>
              <a:t>Literal variable </a:t>
            </a:r>
            <a:r>
              <a:rPr lang="en-US" dirty="0" smtClean="0"/>
              <a:t>values are of type string</a:t>
            </a:r>
            <a:endParaRPr lang="en-US" dirty="0"/>
          </a:p>
        </p:txBody>
      </p:sp>
      <p:sp>
        <p:nvSpPr>
          <p:cNvPr id="4" name="Slide Number Placeholder 3"/>
          <p:cNvSpPr>
            <a:spLocks noGrp="1"/>
          </p:cNvSpPr>
          <p:nvPr>
            <p:ph type="sldNum" sz="quarter" idx="10"/>
          </p:nvPr>
        </p:nvSpPr>
        <p:spPr/>
        <p:txBody>
          <a:bodyPr/>
          <a:lstStyle/>
          <a:p>
            <a:pPr>
              <a:defRPr/>
            </a:pPr>
            <a:fld id="{6464F6AE-368D-472F-961D-11E0AAAF00D8}" type="slidenum">
              <a:rPr lang="en-US" smtClean="0"/>
              <a:pPr>
                <a:defRPr/>
              </a:pPr>
              <a:t>5</a:t>
            </a:fld>
            <a:endParaRPr lang="en-US" dirty="0"/>
          </a:p>
        </p:txBody>
      </p:sp>
    </p:spTree>
    <p:extLst>
      <p:ext uri="{BB962C8B-B14F-4D97-AF65-F5344CB8AC3E}">
        <p14:creationId xmlns:p14="http://schemas.microsoft.com/office/powerpoint/2010/main" val="262767307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does it mean to report errors?</a:t>
            </a:r>
            <a:endParaRPr lang="en-US" dirty="0"/>
          </a:p>
        </p:txBody>
      </p:sp>
      <p:sp>
        <p:nvSpPr>
          <p:cNvPr id="3" name="Content Placeholder 2"/>
          <p:cNvSpPr>
            <a:spLocks noGrp="1"/>
          </p:cNvSpPr>
          <p:nvPr>
            <p:ph idx="1"/>
          </p:nvPr>
        </p:nvSpPr>
        <p:spPr/>
        <p:txBody>
          <a:bodyPr/>
          <a:lstStyle/>
          <a:p>
            <a:r>
              <a:rPr lang="en-US" dirty="0" smtClean="0"/>
              <a:t>Let's look at an </a:t>
            </a:r>
            <a:r>
              <a:rPr lang="en-US" dirty="0" smtClean="0"/>
              <a:t>example</a:t>
            </a:r>
            <a:endParaRPr lang="en-US" dirty="0"/>
          </a:p>
          <a:p>
            <a:pPr lvl="1"/>
            <a:r>
              <a:rPr lang="en-US" dirty="0" smtClean="0"/>
              <a:t>"…</a:t>
            </a:r>
            <a:r>
              <a:rPr lang="en-US" dirty="0"/>
              <a:t>If the </a:t>
            </a:r>
            <a:r>
              <a:rPr lang="en-US" dirty="0">
                <a:solidFill>
                  <a:srgbClr val="FF0000"/>
                </a:solidFill>
              </a:rPr>
              <a:t>variable</a:t>
            </a:r>
            <a:r>
              <a:rPr lang="en-US" dirty="0"/>
              <a:t> being referenced </a:t>
            </a:r>
            <a:r>
              <a:rPr lang="en-US" dirty="0">
                <a:solidFill>
                  <a:srgbClr val="FF0000"/>
                </a:solidFill>
              </a:rPr>
              <a:t>does not have a value</a:t>
            </a:r>
            <a:r>
              <a:rPr lang="en-US" dirty="0"/>
              <a:t>…If the element is part of a state declaration, then </a:t>
            </a:r>
            <a:r>
              <a:rPr lang="en-US" dirty="0">
                <a:solidFill>
                  <a:srgbClr val="FF0000"/>
                </a:solidFill>
              </a:rPr>
              <a:t>the state element</a:t>
            </a:r>
            <a:r>
              <a:rPr lang="en-US" dirty="0"/>
              <a:t> referencing it </a:t>
            </a:r>
            <a:r>
              <a:rPr lang="en-US" dirty="0">
                <a:solidFill>
                  <a:srgbClr val="FF0000"/>
                </a:solidFill>
              </a:rPr>
              <a:t>will evaluate to error</a:t>
            </a:r>
            <a:r>
              <a:rPr lang="en-US" dirty="0"/>
              <a:t>." </a:t>
            </a:r>
            <a:r>
              <a:rPr lang="en-US" sz="1200" baseline="30000" dirty="0"/>
              <a:t>[</a:t>
            </a:r>
            <a:r>
              <a:rPr lang="en-US" sz="1200" baseline="30000" dirty="0" smtClean="0"/>
              <a:t>oval-def:EntityAttributeGroup/@var_ref]</a:t>
            </a:r>
            <a:endParaRPr lang="en-US" sz="1200" dirty="0"/>
          </a:p>
          <a:p>
            <a:pPr lvl="1"/>
            <a:r>
              <a:rPr lang="en-US" dirty="0"/>
              <a:t>"If a </a:t>
            </a:r>
            <a:r>
              <a:rPr lang="en-US" dirty="0">
                <a:solidFill>
                  <a:srgbClr val="FF0000"/>
                </a:solidFill>
              </a:rPr>
              <a:t>variable does not have any value</a:t>
            </a:r>
            <a:r>
              <a:rPr lang="en-US" dirty="0"/>
              <a:t> when </a:t>
            </a:r>
            <a:r>
              <a:rPr lang="en-US" dirty="0">
                <a:solidFill>
                  <a:srgbClr val="FF0000"/>
                </a:solidFill>
              </a:rPr>
              <a:t>referenced by an OVAL State</a:t>
            </a:r>
            <a:r>
              <a:rPr lang="en-US" dirty="0"/>
              <a:t> an </a:t>
            </a:r>
            <a:r>
              <a:rPr lang="en-US" dirty="0">
                <a:solidFill>
                  <a:srgbClr val="FF0000"/>
                </a:solidFill>
              </a:rPr>
              <a:t>error </a:t>
            </a:r>
            <a:r>
              <a:rPr lang="en-US" dirty="0"/>
              <a:t>should be</a:t>
            </a:r>
            <a:r>
              <a:rPr lang="en-US" dirty="0">
                <a:solidFill>
                  <a:srgbClr val="FF0000"/>
                </a:solidFill>
              </a:rPr>
              <a:t> reported during OVAL analysis</a:t>
            </a:r>
            <a:r>
              <a:rPr lang="en-US" dirty="0"/>
              <a:t>." </a:t>
            </a:r>
            <a:r>
              <a:rPr lang="en-US" sz="1200" baseline="30000" dirty="0"/>
              <a:t>[</a:t>
            </a:r>
            <a:r>
              <a:rPr lang="en-US" sz="1200" baseline="30000" dirty="0" smtClean="0"/>
              <a:t>oval-defEntityAttributeGroup/@var_check]</a:t>
            </a:r>
            <a:endParaRPr lang="en-US" sz="1200" dirty="0"/>
          </a:p>
          <a:p>
            <a:pPr lvl="1"/>
            <a:endParaRPr lang="en-US" dirty="0" smtClean="0"/>
          </a:p>
          <a:p>
            <a:r>
              <a:rPr lang="en-US" dirty="0" smtClean="0"/>
              <a:t>Unfortunately</a:t>
            </a:r>
            <a:r>
              <a:rPr lang="en-US" dirty="0"/>
              <a:t>, </a:t>
            </a:r>
            <a:r>
              <a:rPr lang="en-US" dirty="0" smtClean="0"/>
              <a:t>how to handle errors</a:t>
            </a:r>
            <a:r>
              <a:rPr lang="en-US" dirty="0" smtClean="0"/>
              <a:t> </a:t>
            </a:r>
            <a:r>
              <a:rPr lang="en-US" dirty="0"/>
              <a:t>is not </a:t>
            </a:r>
            <a:r>
              <a:rPr lang="en-US" dirty="0" smtClean="0"/>
              <a:t>clear</a:t>
            </a:r>
          </a:p>
          <a:p>
            <a:pPr lvl="1"/>
            <a:r>
              <a:rPr lang="en-US" dirty="0" smtClean="0"/>
              <a:t> Opportunity for inconsistent results</a:t>
            </a:r>
            <a:endParaRPr lang="en-US" dirty="0"/>
          </a:p>
          <a:p>
            <a:pPr marL="341312" lvl="1" indent="0">
              <a:buNone/>
            </a:pPr>
            <a:endParaRPr lang="en-US" dirty="0"/>
          </a:p>
          <a:p>
            <a:r>
              <a:rPr lang="en-US" dirty="0"/>
              <a:t>We need an implementation-independent way to ensure that we handle errors consistently!</a:t>
            </a:r>
          </a:p>
          <a:p>
            <a:endParaRPr lang="en-US" dirty="0"/>
          </a:p>
        </p:txBody>
      </p:sp>
      <p:sp>
        <p:nvSpPr>
          <p:cNvPr id="4" name="Slide Number Placeholder 3"/>
          <p:cNvSpPr>
            <a:spLocks noGrp="1"/>
          </p:cNvSpPr>
          <p:nvPr>
            <p:ph type="sldNum" sz="quarter" idx="10"/>
          </p:nvPr>
        </p:nvSpPr>
        <p:spPr/>
        <p:txBody>
          <a:bodyPr/>
          <a:lstStyle/>
          <a:p>
            <a:pPr>
              <a:defRPr/>
            </a:pPr>
            <a:fld id="{6464F6AE-368D-472F-961D-11E0AAAF00D8}" type="slidenum">
              <a:rPr lang="en-US" smtClean="0"/>
              <a:pPr>
                <a:defRPr/>
              </a:pPr>
              <a:t>6</a:t>
            </a:fld>
            <a:endParaRPr lang="en-US" dirty="0"/>
          </a:p>
        </p:txBody>
      </p:sp>
    </p:spTree>
    <p:extLst>
      <p:ext uri="{BB962C8B-B14F-4D97-AF65-F5344CB8AC3E}">
        <p14:creationId xmlns:p14="http://schemas.microsoft.com/office/powerpoint/2010/main" val="410490241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Looking forward</a:t>
            </a:r>
            <a:endParaRPr lang="en-US" dirty="0"/>
          </a:p>
        </p:txBody>
      </p:sp>
      <p:sp>
        <p:nvSpPr>
          <p:cNvPr id="3" name="Content Placeholder 2"/>
          <p:cNvSpPr>
            <a:spLocks noGrp="1"/>
          </p:cNvSpPr>
          <p:nvPr>
            <p:ph idx="1"/>
          </p:nvPr>
        </p:nvSpPr>
        <p:spPr/>
        <p:txBody>
          <a:bodyPr/>
          <a:lstStyle/>
          <a:p>
            <a:r>
              <a:rPr lang="en-US" dirty="0" smtClean="0"/>
              <a:t>Luckily, we already have a way using flags!</a:t>
            </a:r>
          </a:p>
          <a:p>
            <a:pPr lvl="1"/>
            <a:r>
              <a:rPr lang="en-US" dirty="0" smtClean="0"/>
              <a:t>Unfortunately </a:t>
            </a:r>
            <a:r>
              <a:rPr lang="en-US" dirty="0" smtClean="0"/>
              <a:t>it is not well documented</a:t>
            </a:r>
          </a:p>
          <a:p>
            <a:pPr lvl="1"/>
            <a:endParaRPr lang="en-US" dirty="0" smtClean="0"/>
          </a:p>
          <a:p>
            <a:r>
              <a:rPr lang="en-US" dirty="0" smtClean="0"/>
              <a:t>We need define more of these tables</a:t>
            </a:r>
          </a:p>
          <a:p>
            <a:pPr lvl="1"/>
            <a:r>
              <a:rPr lang="en-US" dirty="0" smtClean="0"/>
              <a:t>Variables</a:t>
            </a:r>
          </a:p>
          <a:p>
            <a:pPr lvl="2"/>
            <a:r>
              <a:rPr lang="en-US" dirty="0" smtClean="0"/>
              <a:t>Functions</a:t>
            </a:r>
          </a:p>
          <a:p>
            <a:pPr lvl="2"/>
            <a:r>
              <a:rPr lang="en-US" dirty="0" smtClean="0"/>
              <a:t>Components</a:t>
            </a:r>
          </a:p>
          <a:p>
            <a:pPr lvl="1"/>
            <a:r>
              <a:rPr lang="en-US" dirty="0" smtClean="0"/>
              <a:t>Combining object entity flags and how it affects the collected_object flag </a:t>
            </a:r>
          </a:p>
          <a:p>
            <a:pPr lvl="2"/>
            <a:r>
              <a:rPr lang="en-US" dirty="0" smtClean="0"/>
              <a:t>Object entity refers to an incomplete variable</a:t>
            </a:r>
          </a:p>
          <a:p>
            <a:pPr lvl="2"/>
            <a:r>
              <a:rPr lang="en-US" dirty="0" smtClean="0"/>
              <a:t>Object entity refers to a complete variable</a:t>
            </a:r>
          </a:p>
          <a:p>
            <a:pPr lvl="1"/>
            <a:r>
              <a:rPr lang="en-US" dirty="0" smtClean="0"/>
              <a:t>Determining state entity flags and how it affects evaluation results</a:t>
            </a:r>
          </a:p>
          <a:p>
            <a:pPr lvl="2"/>
            <a:r>
              <a:rPr lang="en-US" dirty="0" smtClean="0"/>
              <a:t>State entity refers to an incomplete variable</a:t>
            </a:r>
          </a:p>
          <a:p>
            <a:pPr lvl="2"/>
            <a:endParaRPr lang="en-US" dirty="0"/>
          </a:p>
          <a:p>
            <a:r>
              <a:rPr lang="en-US" dirty="0" smtClean="0"/>
              <a:t>Do all of the flag values make sense?</a:t>
            </a:r>
          </a:p>
        </p:txBody>
      </p:sp>
      <p:sp>
        <p:nvSpPr>
          <p:cNvPr id="4" name="Slide Number Placeholder 3"/>
          <p:cNvSpPr>
            <a:spLocks noGrp="1"/>
          </p:cNvSpPr>
          <p:nvPr>
            <p:ph type="sldNum" sz="quarter" idx="10"/>
          </p:nvPr>
        </p:nvSpPr>
        <p:spPr/>
        <p:txBody>
          <a:bodyPr/>
          <a:lstStyle/>
          <a:p>
            <a:pPr>
              <a:defRPr/>
            </a:pPr>
            <a:fld id="{6464F6AE-368D-472F-961D-11E0AAAF00D8}" type="slidenum">
              <a:rPr lang="en-US" smtClean="0"/>
              <a:pPr>
                <a:defRPr/>
              </a:pPr>
              <a:t>7</a:t>
            </a:fld>
            <a:endParaRPr lang="en-US" dirty="0"/>
          </a:p>
        </p:txBody>
      </p:sp>
      <p:pic>
        <p:nvPicPr>
          <p:cNvPr id="2053" name="Picture 5"/>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5999163" y="1131888"/>
            <a:ext cx="5622925" cy="11652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9" name="Rounded Rectangle 8"/>
          <p:cNvSpPr/>
          <p:nvPr/>
        </p:nvSpPr>
        <p:spPr>
          <a:xfrm>
            <a:off x="5895974" y="985541"/>
            <a:ext cx="2790825" cy="1311572"/>
          </a:xfrm>
          <a:prstGeom prst="roundRect">
            <a:avLst/>
          </a:prstGeom>
          <a:solidFill>
            <a:srgbClr val="FFFF0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Tree>
    <p:extLst>
      <p:ext uri="{BB962C8B-B14F-4D97-AF65-F5344CB8AC3E}">
        <p14:creationId xmlns:p14="http://schemas.microsoft.com/office/powerpoint/2010/main" val="104024570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Wrap-up</a:t>
            </a:r>
            <a:endParaRPr lang="en-US" dirty="0"/>
          </a:p>
        </p:txBody>
      </p:sp>
      <p:sp>
        <p:nvSpPr>
          <p:cNvPr id="3" name="Content Placeholder 2"/>
          <p:cNvSpPr>
            <a:spLocks noGrp="1"/>
          </p:cNvSpPr>
          <p:nvPr>
            <p:ph idx="1"/>
          </p:nvPr>
        </p:nvSpPr>
        <p:spPr/>
        <p:txBody>
          <a:bodyPr/>
          <a:lstStyle/>
          <a:p>
            <a:r>
              <a:rPr lang="en-US" dirty="0" smtClean="0"/>
              <a:t>Documentation, documentation, documentation</a:t>
            </a:r>
          </a:p>
          <a:p>
            <a:pPr lvl="1"/>
            <a:r>
              <a:rPr lang="en-US" dirty="0" smtClean="0"/>
              <a:t>Fix inconsistences</a:t>
            </a:r>
          </a:p>
          <a:p>
            <a:pPr lvl="1"/>
            <a:r>
              <a:rPr lang="en-US" dirty="0" smtClean="0"/>
              <a:t>Further specify existing documentation</a:t>
            </a:r>
          </a:p>
          <a:p>
            <a:pPr lvl="1"/>
            <a:r>
              <a:rPr lang="en-US" dirty="0" smtClean="0"/>
              <a:t>Develop new documentation</a:t>
            </a:r>
          </a:p>
          <a:p>
            <a:pPr lvl="2"/>
            <a:r>
              <a:rPr lang="en-US" dirty="0" smtClean="0"/>
              <a:t>Legal casting</a:t>
            </a:r>
          </a:p>
          <a:p>
            <a:pPr lvl="2"/>
            <a:r>
              <a:rPr lang="en-US" dirty="0" smtClean="0"/>
              <a:t>Tables for combining flags</a:t>
            </a:r>
            <a:endParaRPr lang="en-US" dirty="0"/>
          </a:p>
          <a:p>
            <a:endParaRPr lang="en-US" dirty="0"/>
          </a:p>
          <a:p>
            <a:r>
              <a:rPr lang="en-US" dirty="0" smtClean="0"/>
              <a:t>Are there other issues that we should consider?</a:t>
            </a:r>
          </a:p>
          <a:p>
            <a:pPr marL="0" indent="0">
              <a:buNone/>
            </a:pPr>
            <a:endParaRPr lang="en-US" dirty="0"/>
          </a:p>
          <a:p>
            <a:r>
              <a:rPr lang="en-US" dirty="0" smtClean="0"/>
              <a:t>Other </a:t>
            </a:r>
            <a:r>
              <a:rPr lang="en-US" dirty="0"/>
              <a:t>questions, comments, or concerns?</a:t>
            </a:r>
          </a:p>
          <a:p>
            <a:endParaRPr lang="en-US" dirty="0"/>
          </a:p>
        </p:txBody>
      </p:sp>
      <p:sp>
        <p:nvSpPr>
          <p:cNvPr id="4" name="Slide Number Placeholder 3"/>
          <p:cNvSpPr>
            <a:spLocks noGrp="1"/>
          </p:cNvSpPr>
          <p:nvPr>
            <p:ph type="sldNum" sz="quarter" idx="10"/>
          </p:nvPr>
        </p:nvSpPr>
        <p:spPr/>
        <p:txBody>
          <a:bodyPr/>
          <a:lstStyle/>
          <a:p>
            <a:pPr>
              <a:defRPr/>
            </a:pPr>
            <a:fld id="{6464F6AE-368D-472F-961D-11E0AAAF00D8}" type="slidenum">
              <a:rPr lang="en-US" smtClean="0"/>
              <a:pPr>
                <a:defRPr/>
              </a:pPr>
              <a:t>8</a:t>
            </a:fld>
            <a:endParaRPr lang="en-US" dirty="0"/>
          </a:p>
        </p:txBody>
      </p:sp>
    </p:spTree>
    <p:extLst>
      <p:ext uri="{BB962C8B-B14F-4D97-AF65-F5344CB8AC3E}">
        <p14:creationId xmlns:p14="http://schemas.microsoft.com/office/powerpoint/2010/main" val="2176748643"/>
      </p:ext>
    </p:extLst>
  </p:cSld>
  <p:clrMapOvr>
    <a:masterClrMapping/>
  </p:clrMapOvr>
  <p:timing>
    <p:tnLst>
      <p:par>
        <p:cTn id="1" dur="indefinite" restart="never" nodeType="tmRoot"/>
      </p:par>
    </p:tnLst>
  </p:timing>
</p:sld>
</file>

<file path=ppt/theme/theme1.xml><?xml version="1.0" encoding="utf-8"?>
<a:theme xmlns:a="http://schemas.openxmlformats.org/drawingml/2006/main" name="HS SEDI Template v2">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rgbClr val="FFCC66"/>
        </a:solidFill>
        <a:ln w="6350">
          <a:solidFill>
            <a:schemeClr val="tx1"/>
          </a:solidFill>
          <a:miter lim="800000"/>
          <a:headEnd/>
          <a:tailEnd/>
        </a:ln>
      </a:spPr>
      <a:bodyPr wrap="none" anchor="ctr"/>
      <a:lstStyle>
        <a:defPPr algn="ctr" eaLnBrk="0" hangingPunct="0">
          <a:buClr>
            <a:srgbClr val="FDAA03"/>
          </a:buClr>
          <a:defRPr/>
        </a:defPPr>
      </a:lstStyle>
    </a:spDef>
    <a:lnDef>
      <a:spPr bwMode="auto">
        <a:xfrm>
          <a:off x="0" y="0"/>
          <a:ext cx="1" cy="1"/>
        </a:xfrm>
        <a:custGeom>
          <a:avLst/>
          <a:gdLst/>
          <a:ahLst/>
          <a:cxnLst/>
          <a:rect l="0" t="0" r="0" b="0"/>
          <a:pathLst/>
        </a:custGeom>
        <a:solidFill>
          <a:srgbClr val="FFCC99"/>
        </a:solidFill>
        <a:ln w="12700" cap="flat" cmpd="sng" algn="ctr">
          <a:solidFill>
            <a:srgbClr val="000000"/>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0" fontAlgn="base" latinLnBrk="0" hangingPunct="0">
          <a:lnSpc>
            <a:spcPts val="2500"/>
          </a:lnSpc>
          <a:spcBef>
            <a:spcPct val="0"/>
          </a:spcBef>
          <a:spcAft>
            <a:spcPts val="1000"/>
          </a:spcAft>
          <a:buClr>
            <a:srgbClr val="FDAA03"/>
          </a:buClr>
          <a:buSzTx/>
          <a:buFontTx/>
          <a:buNone/>
          <a:tabLst/>
          <a:defRPr kumimoji="0" lang="en-US" sz="1800" b="1" i="0" u="none" strike="noStrike" cap="none" normalizeH="0" baseline="0" smtClean="0">
            <a:ln>
              <a:noFill/>
            </a:ln>
            <a:solidFill>
              <a:schemeClr val="tx1"/>
            </a:solidFill>
            <a:effectLst/>
            <a:latin typeface="Arial" charset="0"/>
          </a:defRPr>
        </a:defPPr>
      </a:lstStyle>
    </a:lnDef>
  </a:objectDefaults>
  <a:extraClrSchemeLst>
    <a:extraClrScheme>
      <a:clrScheme name="mitrebriefing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mitrebriefing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mitrebriefing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mitrebriefing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mitrebriefing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mitrebriefing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mitrebriefing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
      <a:clrScheme name="mitrebriefing 8">
        <a:dk1>
          <a:srgbClr val="000000"/>
        </a:dk1>
        <a:lt1>
          <a:srgbClr val="FFFFFF"/>
        </a:lt1>
        <a:dk2>
          <a:srgbClr val="000000"/>
        </a:dk2>
        <a:lt2>
          <a:srgbClr val="808080"/>
        </a:lt2>
        <a:accent1>
          <a:srgbClr val="FFFFCC"/>
        </a:accent1>
        <a:accent2>
          <a:srgbClr val="99CCFF"/>
        </a:accent2>
        <a:accent3>
          <a:srgbClr val="FFFFFF"/>
        </a:accent3>
        <a:accent4>
          <a:srgbClr val="000000"/>
        </a:accent4>
        <a:accent5>
          <a:srgbClr val="FFFFE2"/>
        </a:accent5>
        <a:accent6>
          <a:srgbClr val="8AB9E7"/>
        </a:accent6>
        <a:hlink>
          <a:srgbClr val="CCCCFF"/>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7C8B4CBDE9C13E48883D65652DAF6F67" ma:contentTypeVersion="0" ma:contentTypeDescription="Create a new document." ma:contentTypeScope="" ma:versionID="500b471f781d37868b5a7a8e58587149">
  <xsd:schema xmlns:xsd="http://www.w3.org/2001/XMLSchema" xmlns:p="http://schemas.microsoft.com/office/2006/metadata/properties" xmlns:ns2="BD4C8B7C-C1E9-483E-883D-65652DAF6F67" targetNamespace="http://schemas.microsoft.com/office/2006/metadata/properties" ma:root="true" ma:fieldsID="7bc23b5d49a0f1c1a2024d62cef0039c" ns2:_="">
    <xsd:import namespace="BD4C8B7C-C1E9-483E-883D-65652DAF6F67"/>
    <xsd:element name="properties">
      <xsd:complexType>
        <xsd:sequence>
          <xsd:element name="documentManagement">
            <xsd:complexType>
              <xsd:all>
                <xsd:element ref="ns2:Dept_x002f_Type"/>
                <xsd:element ref="ns2:Format"/>
                <xsd:element ref="ns2:Description0" minOccurs="0"/>
                <xsd:element ref="ns2:Updated" minOccurs="0"/>
                <xsd:element ref="ns2:Version0"/>
              </xsd:all>
            </xsd:complexType>
          </xsd:element>
        </xsd:sequence>
      </xsd:complexType>
    </xsd:element>
  </xsd:schema>
  <xsd:schema xmlns:xsd="http://www.w3.org/2001/XMLSchema" xmlns:dms="http://schemas.microsoft.com/office/2006/documentManagement/types" targetNamespace="BD4C8B7C-C1E9-483E-883D-65652DAF6F67" elementFormDefault="qualified">
    <xsd:import namespace="http://schemas.microsoft.com/office/2006/documentManagement/types"/>
    <xsd:element name="Dept_x002f_Type" ma:index="8" ma:displayName="TempType" ma:format="Dropdown" ma:internalName="Dept_x002f_Type">
      <xsd:simpleType>
        <xsd:restriction base="dms:Choice">
          <xsd:enumeration value="Tab"/>
          <xsd:enumeration value="CCG"/>
          <xsd:enumeration value="HS SEDI"/>
          <xsd:enumeration value="HLSC"/>
          <xsd:enumeration value="MITRE"/>
          <xsd:enumeration value="Miscellaneous"/>
        </xsd:restriction>
      </xsd:simpleType>
    </xsd:element>
    <xsd:element name="Format" ma:index="9" ma:displayName="Format" ma:default="Word Doc" ma:format="Dropdown" ma:internalName="Format">
      <xsd:simpleType>
        <xsd:restriction base="dms:Choice">
          <xsd:enumeration value="Word Doc"/>
          <xsd:enumeration value="PowerPoint"/>
          <xsd:enumeration value="Excel"/>
          <xsd:enumeration value="Access"/>
          <xsd:enumeration value="PDF"/>
          <xsd:enumeration value="Zip"/>
          <xsd:enumeration value="Other"/>
        </xsd:restriction>
      </xsd:simpleType>
    </xsd:element>
    <xsd:element name="Description0" ma:index="10" nillable="true" ma:displayName="Description" ma:internalName="Description0">
      <xsd:simpleType>
        <xsd:restriction base="dms:Note"/>
      </xsd:simpleType>
    </xsd:element>
    <xsd:element name="Updated" ma:index="11" nillable="true" ma:displayName="Updated" ma:format="DateOnly" ma:internalName="Updated">
      <xsd:simpleType>
        <xsd:restriction base="dms:DateTime"/>
      </xsd:simpleType>
    </xsd:element>
    <xsd:element name="Version0" ma:index="12" ma:displayName="Version" ma:format="Dropdown" ma:internalName="Version0">
      <xsd:simpleType>
        <xsd:restriction base="dms:Choice">
          <xsd:enumeration value="v1"/>
          <xsd:enumeration value="v2"/>
          <xsd:enumeration value="v3"/>
          <xsd:enumeration value="v4"/>
          <xsd:enumeration value="v5"/>
          <xsd:enumeration value="v6"/>
          <xsd:enumeration value="v7"/>
          <xsd:enumeration value="v8"/>
          <xsd:enumeration value="v9"/>
          <xsd:enumeration value="v10"/>
          <xsd:enumeration value="v11"/>
          <xsd:enumeration value="v12"/>
          <xsd:enumeration value="v13"/>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documentManagement>
    <Description0 xmlns="BD4C8B7C-C1E9-483E-883D-65652DAF6F67">Briefing template for use with work program deliverables authored by, and attributed to, HS SEDI. Contains DHS Seal and HS SEDI identifier, and MITRE attribution. This is an Office 2007 template</Description0>
    <Format xmlns="BD4C8B7C-C1E9-483E-883D-65652DAF6F67">PowerPoint</Format>
    <Dept_x002f_Type xmlns="BD4C8B7C-C1E9-483E-883D-65652DAF6F67">HS SEDI</Dept_x002f_Type>
    <Updated xmlns="BD4C8B7C-C1E9-483E-883D-65652DAF6F67">2011-01-03T05:00:00+00:00</Updated>
    <Version0 xmlns="BD4C8B7C-C1E9-483E-883D-65652DAF6F67">v3</Version0>
  </documentManagement>
</p:properties>
</file>

<file path=customXml/itemProps1.xml><?xml version="1.0" encoding="utf-8"?>
<ds:datastoreItem xmlns:ds="http://schemas.openxmlformats.org/officeDocument/2006/customXml" ds:itemID="{D1A009C0-BB5C-4005-989E-5CE421EF44E2}">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BD4C8B7C-C1E9-483E-883D-65652DAF6F67"/>
    <ds:schemaRef ds:uri="http://schemas.microsoft.com/office/2006/documentManagement/typ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customXml/itemProps2.xml><?xml version="1.0" encoding="utf-8"?>
<ds:datastoreItem xmlns:ds="http://schemas.openxmlformats.org/officeDocument/2006/customXml" ds:itemID="{95B4A1C3-214A-4A0D-8F13-3B681E727AE4}">
  <ds:schemaRefs>
    <ds:schemaRef ds:uri="http://schemas.microsoft.com/sharepoint/v3/contenttype/forms"/>
  </ds:schemaRefs>
</ds:datastoreItem>
</file>

<file path=customXml/itemProps3.xml><?xml version="1.0" encoding="utf-8"?>
<ds:datastoreItem xmlns:ds="http://schemas.openxmlformats.org/officeDocument/2006/customXml" ds:itemID="{D2F418A2-55AA-45F8-B1B0-DB316AAEC689}">
  <ds:schemaRefs>
    <ds:schemaRef ds:uri="BD4C8B7C-C1E9-483E-883D-65652DAF6F67"/>
    <ds:schemaRef ds:uri="http://purl.org/dc/elements/1.1/"/>
    <ds:schemaRef ds:uri="http://schemas.microsoft.com/office/2006/metadata/properties"/>
    <ds:schemaRef ds:uri="http://purl.org/dc/dcmitype/"/>
    <ds:schemaRef ds:uri="http://purl.org/dc/terms/"/>
    <ds:schemaRef ds:uri="http://schemas.microsoft.com/office/2006/documentManagement/types"/>
    <ds:schemaRef ds:uri="http://www.w3.org/XML/1998/namespace"/>
    <ds:schemaRef ds:uri="http://schemas.openxmlformats.org/package/2006/metadata/core-properties"/>
  </ds:schemaRefs>
</ds:datastoreItem>
</file>

<file path=docProps/app.xml><?xml version="1.0" encoding="utf-8"?>
<Properties xmlns="http://schemas.openxmlformats.org/officeDocument/2006/extended-properties" xmlns:vt="http://schemas.openxmlformats.org/officeDocument/2006/docPropsVTypes">
  <Template>HS SEDI Template v2</Template>
  <TotalTime>7763</TotalTime>
  <Words>664</Words>
  <Application>Microsoft Office PowerPoint</Application>
  <PresentationFormat>On-screen Show (4:3)</PresentationFormat>
  <Paragraphs>119</Paragraphs>
  <Slides>9</Slides>
  <Notes>5</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HS SEDI Template v2</vt:lpstr>
      <vt:lpstr>Error Handling in Variables</vt:lpstr>
      <vt:lpstr>Overview</vt:lpstr>
      <vt:lpstr>Quick review of variables</vt:lpstr>
      <vt:lpstr>Where errors may be encountered</vt:lpstr>
      <vt:lpstr>Variable values must conform to datatype</vt:lpstr>
      <vt:lpstr>Looking forward </vt:lpstr>
      <vt:lpstr>What does it mean to report errors?</vt:lpstr>
      <vt:lpstr>Looking forward</vt:lpstr>
      <vt:lpstr>Wrap-up</vt:lpstr>
    </vt:vector>
  </TitlesOfParts>
  <Company>MITRE</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dc:title>
  <dc:creator>Alfred Ouyang</dc:creator>
  <dc:description>Version 1.0 _x000d_
12/03/07</dc:description>
  <cp:lastModifiedBy>dhaynes</cp:lastModifiedBy>
  <cp:revision>530</cp:revision>
  <dcterms:created xsi:type="dcterms:W3CDTF">2011-01-08T16:06:19Z</dcterms:created>
  <dcterms:modified xsi:type="dcterms:W3CDTF">2011-03-25T03:46:18Z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0x0101007C8B4CBDE9C13E48883D65652DAF6F67</vt:lpwstr>
  </property>
  <property fmtid="{D5CDD505-2E9C-101B-9397-08002B2CF9AE}" pid="3" name="Dept/Type">
    <vt:lpwstr>HS SEDI</vt:lpwstr>
  </property>
  <property fmtid="{D5CDD505-2E9C-101B-9397-08002B2CF9AE}" pid="4" name="Description0">
    <vt:lpwstr>Template for use with work program deliverables authored by, and attributed to, HS SEDI. Contains HS SEDI/MITRE logo and copyright notice. This is an Office 2007 template.</vt:lpwstr>
  </property>
  <property fmtid="{D5CDD505-2E9C-101B-9397-08002B2CF9AE}" pid="5" name="Format">
    <vt:lpwstr>PowerPoint</vt:lpwstr>
  </property>
  <property fmtid="{D5CDD505-2E9C-101B-9397-08002B2CF9AE}" pid="6" name="Version0">
    <vt:lpwstr>v1</vt:lpwstr>
  </property>
  <property fmtid="{D5CDD505-2E9C-101B-9397-08002B2CF9AE}" pid="7" name="Updated">
    <vt:lpwstr>2010-06-16T00:00:00Z</vt:lpwstr>
  </property>
  <property fmtid="{D5CDD505-2E9C-101B-9397-08002B2CF9AE}" pid="8" name="MITRE Sensitivity">
    <vt:lpwstr>Internal MITRE Information</vt:lpwstr>
  </property>
  <property fmtid="{D5CDD505-2E9C-101B-9397-08002B2CF9AE}" pid="9" name="Release Statement">
    <vt:lpwstr>For Internal MITRE Use</vt:lpwstr>
  </property>
</Properties>
</file>

<file path=docProps/thumbnail.jpeg>
</file>